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png" ContentType="image/png"/>
  <Default Extension="xml" ContentType="application/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12.xml" ContentType="application/vnd.openxmlformats-officedocument.presentationml.notesSlide+xml"/>
  <Override PartName="/ppt/notesMasters/notesMaster1.xml" ContentType="application/vnd.openxmlformats-officedocument.presentationml.notesMaster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heme/theme3.xml" ContentType="application/vnd.openxmlformats-officedocument.theme+xml"/>
  <Override PartName="/ppt/theme/theme2.xml" ContentType="application/vnd.openxmlformats-officedocument.theme+xml"/>
  <Override PartName="/ppt/theme/theme1.xml" ContentType="application/vnd.openxmlformats-officedocument.theme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2.xml" ContentType="application/vnd.openxmlformats-officedocument.presentationml.slide+xml"/>
  <Override PartName="/ppt/slides/slide9.xml" ContentType="application/vnd.openxmlformats-officedocument.presentationml.slide+xml"/>
  <Override PartName="/ppt/slides/slide3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4.xml" ContentType="application/vnd.openxmlformats-officedocument.presentationml.slide+xml"/>
  <Override PartName="/ppt/slides/slide10.xml" ContentType="application/vnd.openxmlformats-officedocument.presentationml.slide+xml"/>
  <Override PartName="/ppt/slides/slide14.xml" ContentType="application/vnd.openxmlformats-officedocument.presentationml.slide+xml"/>
  <Override PartName="/ppt/slides/slide11.xml" ContentType="application/vnd.openxmlformats-officedocument.presentationml.slide+xml"/>
  <Override PartName="/ppt/slides/slide5.xml" ContentType="application/vnd.openxmlformats-officedocument.presentationml.slide+xml"/>
  <Override PartName="/ppt/tableStyles.xml" ContentType="application/vnd.openxmlformats-officedocument.presentationml.tableStyles+xml"/>
</Types>
</file>

<file path=_rels/.rels><?xml version="1.0" encoding="UTF-8" standalone="yes"?><Relationships xmlns="http://schemas.openxmlformats.org/package/2006/relationships"><Relationship Target="ppt/presentation.xml" Type="http://schemas.openxmlformats.org/officeDocument/2006/relationships/officeDocument" Id="rId1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aveSubsetFonts="1" autoCompressPictures="0" mc:PreserveAttributes="mv:*" mc:Ignorable="mv">
  <p:sldMasterIdLst>
    <p:sldMasterId id="2147483654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</p:sldIdLst>
  <p:sldSz cy="6858000" cx="9144000"/>
  <p:notesSz cy="9144000" cx="6858000"/>
  <p:defaultTextStyle>
    <a:defPPr algn="l" rtl="0" marR="0">
      <a:lnSpc>
        <a:spcPct val="100000"/>
      </a:lnSpc>
      <a:spcBef>
        <a:spcPts val="0"/>
      </a:spcBef>
      <a:spcAft>
        <a:spcPts val="0"/>
      </a:spcAft>
    </a:defPPr>
    <a:lvl1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tableStyles.xml><?xml version="1.0" encoding="utf-8"?>
<a:tblStyleLst xmlns:a="http://schemas.openxmlformats.org/drawingml/2006/main" xmlns:r="http://schemas.openxmlformats.org/officeDocument/2006/relationships" def="{ACE92CAC-170B-475B-9DBE-67967719169D}">
  <a:tblStyle styleName="Table_0" styleId="{ACE92CAC-170B-475B-9DBE-67967719169D}"/>
</a:tblStyleLst>
</file>

<file path=ppt/_rels/presentation.xml.rels><?xml version="1.0" encoding="UTF-8" standalone="yes"?><Relationships xmlns="http://schemas.openxmlformats.org/package/2006/relationships"><Relationship Target="slides/slide14.xml" Type="http://schemas.openxmlformats.org/officeDocument/2006/relationships/slide" Id="rId19"/><Relationship Target="slides/slide13.xml" Type="http://schemas.openxmlformats.org/officeDocument/2006/relationships/slide" Id="rId18"/><Relationship Target="slides/slide12.xml" Type="http://schemas.openxmlformats.org/officeDocument/2006/relationships/slide" Id="rId17"/><Relationship Target="slides/slide11.xml" Type="http://schemas.openxmlformats.org/officeDocument/2006/relationships/slide" Id="rId16"/><Relationship Target="slides/slide10.xml" Type="http://schemas.openxmlformats.org/officeDocument/2006/relationships/slide" Id="rId15"/><Relationship Target="slides/slide9.xml" Type="http://schemas.openxmlformats.org/officeDocument/2006/relationships/slide" Id="rId14"/><Relationship Target="presProps.xml" Type="http://schemas.openxmlformats.org/officeDocument/2006/relationships/presProps" Id="rId2"/><Relationship Target="slides/slide7.xml" Type="http://schemas.openxmlformats.org/officeDocument/2006/relationships/slide" Id="rId12"/><Relationship Target="theme/theme2.xml" Type="http://schemas.openxmlformats.org/officeDocument/2006/relationships/theme" Id="rId1"/><Relationship Target="slides/slide8.xml" Type="http://schemas.openxmlformats.org/officeDocument/2006/relationships/slide" Id="rId13"/><Relationship Target="slideMasters/slideMaster1.xml" Type="http://schemas.openxmlformats.org/officeDocument/2006/relationships/slideMaster" Id="rId4"/><Relationship Target="slides/slide5.xml" Type="http://schemas.openxmlformats.org/officeDocument/2006/relationships/slide" Id="rId10"/><Relationship Target="tableStyles.xml" Type="http://schemas.openxmlformats.org/officeDocument/2006/relationships/tableStyles" Id="rId3"/><Relationship Target="slides/slide6.xml" Type="http://schemas.openxmlformats.org/officeDocument/2006/relationships/slide" Id="rId11"/><Relationship Target="slides/slide4.xml" Type="http://schemas.openxmlformats.org/officeDocument/2006/relationships/slide" Id="rId9"/><Relationship Target="slides/slide1.xml" Type="http://schemas.openxmlformats.org/officeDocument/2006/relationships/slide" Id="rId6"/><Relationship Target="notesMasters/notesMaster1.xml" Type="http://schemas.openxmlformats.org/officeDocument/2006/relationships/notesMaster" Id="rId5"/><Relationship Target="slides/slide3.xml" Type="http://schemas.openxmlformats.org/officeDocument/2006/relationships/slide" Id="rId8"/><Relationship Target="slides/slide2.xml" Type="http://schemas.openxmlformats.org/officeDocument/2006/relationships/slide" Id="rId7"/></Relationships>
</file>

<file path=ppt/notesMasters/_rels/notesMaster1.xml.rels><?xml version="1.0" encoding="UTF-8" standalone="yes"?><Relationships xmlns="http://schemas.openxmlformats.org/package/2006/relationships"><Relationship Target="../theme/theme1.xml" Type="http://schemas.openxmlformats.org/officeDocument/2006/relationships/theme" Id="rId1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" name="Shape 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" name="Shape 2"/>
          <p:cNvSpPr/>
          <p:nvPr>
            <p:ph idx="2" type="sldImg"/>
          </p:nvPr>
        </p:nvSpPr>
        <p:spPr>
          <a:xfrm>
            <a:off y="685800" x="1143225"/>
            <a:ext cy="3429000" cx="4572225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3" name="Shape 3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>
              <a:defRPr sz="11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/>
        </p:txBody>
      </p:sp>
    </p:spTree>
  </p:cSld>
  <p:clrMap accent2="accent2" accent3="accent3" accent4="accent4" accent5="accent5" accent6="accent6" hlink="hlink" tx2="lt2" tx1="dk1" bg2="dk2" bg1="lt1" folHlink="folHlink" accent1="accent1"/>
</p:notesMaster>
</file>

<file path=ppt/notesSlides/_rels/notesSlide1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0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1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2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3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4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2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3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4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5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6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7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8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9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27" name="Shape 2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8" name="Shape 28"/>
          <p:cNvSpPr/>
          <p:nvPr>
            <p:ph idx="2" type="sldImg"/>
          </p:nvPr>
        </p:nvSpPr>
        <p:spPr>
          <a:xfrm>
            <a:off y="685800" x="1143225"/>
            <a:ext cy="3429000" cx="4572225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29" name="Shape 29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12" name="Shape 11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13" name="Shape 113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114" name="Shape 114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21" name="Shape 12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22" name="Shape 122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123" name="Shape 123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30" name="Shape 13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31" name="Shape 131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132" name="Shape 132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40" name="Shape 14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41" name="Shape 141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142" name="Shape 142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49" name="Shape 14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50" name="Shape 150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151" name="Shape 151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35" name="Shape 3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36" name="Shape 36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37" name="Shape 37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45" name="Shape 4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46" name="Shape 46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47" name="Shape 47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53" name="Shape 5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54" name="Shape 54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55" name="Shape 55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61" name="Shape 6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62" name="Shape 62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63" name="Shape 63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69" name="Shape 6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70" name="Shape 70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71" name="Shape 71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82" name="Shape 8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83" name="Shape 83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84" name="Shape 84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90" name="Shape 9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91" name="Shape 91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92" name="Shape 92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02" name="Shape 10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03" name="Shape 103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104" name="Shape 104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2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3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4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5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6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title" type="title">
  <p:cSld name="title">
    <p:spTree>
      <p:nvGrpSpPr>
        <p:cNvPr id="7" name="Shape 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8" name="Shape 8"/>
          <p:cNvSpPr txBox="1"/>
          <p:nvPr>
            <p:ph type="ctrTitle"/>
          </p:nvPr>
        </p:nvSpPr>
        <p:spPr>
          <a:xfrm>
            <a:off y="2111123" x="685800"/>
            <a:ext cy="1546474" cx="77724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b" anchorCtr="0"/>
          <a:lstStyle>
            <a:lvl1pPr algn="ctr" rtl="0" indent="304800" mar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trike="noStrike" u="none" b="1" cap="none" baseline="0" sz="48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ctr" rtl="0" indent="304800" mar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trike="noStrike" u="none" b="1" cap="none" baseline="0" sz="48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ctr" rtl="0" indent="304800" mar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trike="noStrike" u="none" b="1" cap="none" baseline="0" sz="48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ctr" rtl="0" indent="304800" mar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trike="noStrike" u="none" b="1" cap="none" baseline="0" sz="48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ctr" rtl="0" indent="304800" mar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trike="noStrike" u="none" b="1" cap="none" baseline="0" sz="48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ctr" rtl="0" indent="304800" mar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trike="noStrike" u="none" b="1" cap="none" baseline="0" sz="48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ctr" rtl="0" indent="304800" mar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trike="noStrike" u="none" b="1" cap="none" baseline="0" sz="48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ctr" rtl="0" indent="304800" mar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trike="noStrike" u="none" b="1" cap="none" baseline="0" sz="48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ctr" rtl="0" indent="304800" mar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trike="noStrike" u="none" b="1" cap="none" baseline="0" sz="48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9" name="Shape 9"/>
          <p:cNvSpPr txBox="1"/>
          <p:nvPr>
            <p:ph idx="1" type="subTitle"/>
          </p:nvPr>
        </p:nvSpPr>
        <p:spPr>
          <a:xfrm>
            <a:off y="3786737" x="685800"/>
            <a:ext cy="1046317" cx="77724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ctr" rtl="0" indent="19050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trike="noStrike" u="none" b="0" cap="none" baseline="0" sz="3000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ctr" rtl="0" indent="19050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trike="noStrike" u="none" b="0" cap="none" baseline="0" sz="3000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ctr" rtl="0" indent="19050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trike="noStrike" u="none" b="0" cap="none" baseline="0" sz="3000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ctr" rtl="0" indent="19050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trike="noStrike" u="none" b="0" cap="none" baseline="0" sz="3000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ctr" rtl="0" indent="19050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trike="noStrike" u="none" b="0" cap="none" baseline="0" sz="3000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ctr" rtl="0" indent="19050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trike="noStrike" u="none" b="0" cap="none" baseline="0" sz="3000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ctr" rtl="0" indent="19050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trike="noStrike" u="none" b="0" cap="none" baseline="0" sz="3000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ctr" rtl="0" indent="19050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trike="noStrike" u="none" b="0" cap="none" baseline="0" sz="3000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ctr" rtl="0" indent="19050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trike="noStrike" u="none" b="0" cap="none" baseline="0" sz="3000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tx" type="tx">
  <p:cSld name="tx">
    <p:spTree>
      <p:nvGrpSpPr>
        <p:cNvPr id="10" name="Shape 1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1" name="Shape 11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b" anchorCtr="0"/>
          <a:lstStyle>
            <a:lvl1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2" name="Shape 12"/>
          <p:cNvSpPr txBox="1"/>
          <p:nvPr>
            <p:ph idx="1" type="body"/>
          </p:nvPr>
        </p:nvSpPr>
        <p:spPr>
          <a:xfrm>
            <a:off y="1600200" x="457200"/>
            <a:ext cy="4967574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rtl="0">
              <a:defRPr/>
            </a:lvl1pPr>
            <a:lvl2pPr rtl="0" indent="-285750" marL="742950">
              <a:defRPr/>
            </a:lvl2pPr>
            <a:lvl3pPr rtl="0" indent="-228600" marL="1143000">
              <a:defRPr/>
            </a:lvl3pPr>
            <a:lvl4pPr rtl="0" indent="-228600" marL="1600200">
              <a:defRPr/>
            </a:lvl4pPr>
            <a:lvl5pPr rtl="0">
              <a:defRPr sz="1800"/>
            </a:lvl5pPr>
            <a:lvl6pPr rtl="0">
              <a:defRPr sz="1800"/>
            </a:lvl6pPr>
            <a:lvl7pPr rtl="0">
              <a:defRPr sz="1800"/>
            </a:lvl7pPr>
            <a:lvl8pPr rtl="0">
              <a:defRPr sz="1800"/>
            </a:lvl8pPr>
            <a:lvl9pPr rtl="0">
              <a:defRPr sz="1800"/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twoColTx" type="twoColTx">
  <p:cSld name="twoColTx">
    <p:spTree>
      <p:nvGrpSpPr>
        <p:cNvPr id="13" name="Shape 1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4" name="Shape 14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b" anchorCtr="0"/>
          <a:lstStyle>
            <a:lvl1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5" name="Shape 15"/>
          <p:cNvSpPr txBox="1"/>
          <p:nvPr>
            <p:ph idx="1" type="body"/>
          </p:nvPr>
        </p:nvSpPr>
        <p:spPr>
          <a:xfrm>
            <a:off y="1600200" x="457200"/>
            <a:ext cy="4967574" cx="3994525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rtl="0"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 sz="1800"/>
            </a:lvl5pPr>
            <a:lvl6pPr rtl="0">
              <a:defRPr sz="1800"/>
            </a:lvl6pPr>
            <a:lvl7pPr rtl="0">
              <a:defRPr sz="1800"/>
            </a:lvl7pPr>
            <a:lvl8pPr rtl="0">
              <a:defRPr sz="1800"/>
            </a:lvl8pPr>
            <a:lvl9pPr rtl="0">
              <a:defRPr sz="1800"/>
            </a:lvl9pPr>
          </a:lstStyle>
          <a:p/>
        </p:txBody>
      </p:sp>
      <p:sp>
        <p:nvSpPr>
          <p:cNvPr id="16" name="Shape 16"/>
          <p:cNvSpPr txBox="1"/>
          <p:nvPr>
            <p:ph idx="2" type="body"/>
          </p:nvPr>
        </p:nvSpPr>
        <p:spPr>
          <a:xfrm>
            <a:off y="1600200" x="4692273"/>
            <a:ext cy="4967574" cx="3994525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rtl="0"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 sz="1800"/>
            </a:lvl5pPr>
            <a:lvl6pPr rtl="0">
              <a:defRPr sz="1800"/>
            </a:lvl6pPr>
            <a:lvl7pPr rtl="0">
              <a:defRPr sz="1800"/>
            </a:lvl7pPr>
            <a:lvl8pPr rtl="0">
              <a:defRPr sz="1800"/>
            </a:lvl8pPr>
            <a:lvl9pPr rtl="0">
              <a:defRPr sz="1800"/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titleOnly" type="titleOnly">
  <p:cSld name="titleOnly">
    <p:spTree>
      <p:nvGrpSpPr>
        <p:cNvPr id="17" name="Shape 1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8" name="Shape 18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b" anchorCtr="0"/>
          <a:lstStyle>
            <a:lvl1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CAPTION_ONLY">
  <p:cSld name="CAPTION_ONLY">
    <p:spTree>
      <p:nvGrpSpPr>
        <p:cNvPr id="19" name="Shape 1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0" name="Shape 20"/>
          <p:cNvSpPr txBox="1"/>
          <p:nvPr>
            <p:ph idx="1" type="body"/>
          </p:nvPr>
        </p:nvSpPr>
        <p:spPr>
          <a:xfrm>
            <a:off y="5875078" x="457200"/>
            <a:ext cy="692693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ctr" rtl="0" indent="-285750" marL="28575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66666"/>
              <a:buFont typeface="Arial"/>
              <a:buChar char="•"/>
              <a:defRPr sz="1800">
                <a:solidFill>
                  <a:schemeClr val="dk1"/>
                </a:solidFill>
              </a:defRPr>
            </a:lvl1pPr>
            <a:lvl2pPr algn="ctr" rtl="0" indent="-285750" marL="28575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urier New"/>
              <a:buChar char="o"/>
              <a:defRPr sz="1800">
                <a:solidFill>
                  <a:schemeClr val="dk1"/>
                </a:solidFill>
              </a:defRPr>
            </a:lvl2pPr>
            <a:lvl3pPr algn="ctr" rtl="0" indent="-285750" marL="28575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Wingdings"/>
              <a:buChar char="§"/>
              <a:defRPr sz="1800">
                <a:solidFill>
                  <a:schemeClr val="dk1"/>
                </a:solidFill>
              </a:defRPr>
            </a:lvl3pPr>
            <a:lvl4pPr algn="ctr" rtl="0" indent="-285750" marL="28575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66666"/>
              <a:buFont typeface="Arial"/>
              <a:buChar char="•"/>
              <a:defRPr sz="1800">
                <a:solidFill>
                  <a:schemeClr val="dk1"/>
                </a:solidFill>
              </a:defRPr>
            </a:lvl4pPr>
            <a:lvl5pPr algn="ctr" rtl="0" indent="-285750" marL="28575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urier New"/>
              <a:buChar char="o"/>
              <a:defRPr sz="1800">
                <a:solidFill>
                  <a:schemeClr val="dk1"/>
                </a:solidFill>
              </a:defRPr>
            </a:lvl5pPr>
            <a:lvl6pPr algn="ctr" rtl="0" indent="-285750" marL="28575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Wingdings"/>
              <a:buChar char="§"/>
              <a:defRPr sz="1800">
                <a:solidFill>
                  <a:schemeClr val="dk1"/>
                </a:solidFill>
              </a:defRPr>
            </a:lvl6pPr>
            <a:lvl7pPr algn="ctr" rtl="0" indent="-285750" marL="28575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66666"/>
              <a:buFont typeface="Arial"/>
              <a:buChar char="•"/>
              <a:defRPr sz="1800">
                <a:solidFill>
                  <a:schemeClr val="dk1"/>
                </a:solidFill>
              </a:defRPr>
            </a:lvl7pPr>
            <a:lvl8pPr algn="ctr" rtl="0" indent="-285750" marL="28575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urier New"/>
              <a:buChar char="o"/>
              <a:defRPr sz="1800">
                <a:solidFill>
                  <a:schemeClr val="dk1"/>
                </a:solidFill>
              </a:defRPr>
            </a:lvl8pPr>
            <a:lvl9pPr algn="ctr" rtl="0" indent="-285750" marL="28575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Wingdings"/>
              <a:buChar char="§"/>
              <a:defRPr sz="1800">
                <a:solidFill>
                  <a:schemeClr val="dk1"/>
                </a:solidFill>
              </a:defRPr>
            </a:lvl9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blank" type="blank">
  <p:cSld name="blank">
    <p:spTree>
      <p:nvGrpSpPr>
        <p:cNvPr id="21" name="Shape 21"/>
        <p:cNvGrpSpPr/>
        <p:nvPr/>
      </p:nvGrpSpPr>
      <p:grpSpPr>
        <a:xfrm>
          <a:off y="0" x="0"/>
          <a:ext cy="0" cx="0"/>
          <a:chOff y="0" x="0"/>
          <a:chExt cy="0" cx="0"/>
        </a:xfrm>
      </p:grpSpPr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Target="../slideLayouts/slideLayout2.xml" Type="http://schemas.openxmlformats.org/officeDocument/2006/relationships/slideLayout" Id="rId2"/><Relationship Target="../slideLayouts/slideLayout1.xml" Type="http://schemas.openxmlformats.org/officeDocument/2006/relationships/slideLayout" Id="rId1"/><Relationship Target="../slideLayouts/slideLayout4.xml" Type="http://schemas.openxmlformats.org/officeDocument/2006/relationships/slideLayout" Id="rId4"/><Relationship Target="../slideLayouts/slideLayout3.xml" Type="http://schemas.openxmlformats.org/officeDocument/2006/relationships/slideLayout" Id="rId3"/><Relationship Target="../slideLayouts/slideLayout6.xml" Type="http://schemas.openxmlformats.org/officeDocument/2006/relationships/slideLayout" Id="rId6"/><Relationship Target="../slideLayouts/slideLayout5.xml" Type="http://schemas.openxmlformats.org/officeDocument/2006/relationships/slideLayout" Id="rId5"/><Relationship Target="../theme/theme3.xml" Type="http://schemas.openxmlformats.org/officeDocument/2006/relationships/theme" Id="rId7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4" name="Shape 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5" name="Shape 5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b" anchorCtr="0"/>
          <a:lstStyle>
            <a:lvl1pPr algn="l" rtl="0" indent="228600" mar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trike="noStrike" u="none" b="1" cap="none" baseline="0" sz="36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rtl="0" indent="228600" mar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trike="noStrike" u="none" b="1" cap="none" baseline="0" sz="36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rtl="0" indent="228600" mar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trike="noStrike" u="none" b="1" cap="none" baseline="0" sz="36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rtl="0" indent="228600" mar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trike="noStrike" u="none" b="1" cap="none" baseline="0" sz="36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rtl="0" indent="228600" mar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trike="noStrike" u="none" b="1" cap="none" baseline="0" sz="36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l" rtl="0" indent="228600" mar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trike="noStrike" u="none" b="1" cap="none" baseline="0" sz="36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rtl="0" indent="228600" mar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trike="noStrike" u="none" b="1" cap="none" baseline="0" sz="36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rtl="0" indent="228600" mar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trike="noStrike" u="none" b="1" cap="none" baseline="0" sz="36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rtl="0" indent="228600" mar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trike="noStrike" u="none" b="1" cap="none" baseline="0" sz="36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" name="Shape 6"/>
          <p:cNvSpPr txBox="1"/>
          <p:nvPr>
            <p:ph idx="1" type="body"/>
          </p:nvPr>
        </p:nvSpPr>
        <p:spPr>
          <a:xfrm>
            <a:off y="1600200" x="457200"/>
            <a:ext cy="4967574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l" rtl="0" indent="-342900" marL="342900">
              <a:spcBef>
                <a:spcPts val="600"/>
              </a:spcBef>
              <a:buClr>
                <a:schemeClr val="dk1"/>
              </a:buClr>
              <a:buSzPct val="166666"/>
              <a:buFont typeface="Arial"/>
              <a:buChar char="•"/>
              <a:defRPr strike="noStrike" u="none" b="0" cap="none" baseline="0" sz="30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rtl="0" indent="-285750" marL="742950">
              <a:spcBef>
                <a:spcPts val="480"/>
              </a:spcBef>
              <a:buClr>
                <a:schemeClr val="dk1"/>
              </a:buClr>
              <a:buSzPct val="100000"/>
              <a:buFont typeface="Courier New"/>
              <a:buChar char="o"/>
              <a:defRPr strike="noStrike" u="none" b="0" cap="none" baseline="0" sz="24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rtl="0" indent="-228600" marL="1143000">
              <a:spcBef>
                <a:spcPts val="480"/>
              </a:spcBef>
              <a:buClr>
                <a:schemeClr val="dk1"/>
              </a:buClr>
              <a:buSzPct val="100000"/>
              <a:buFont typeface="Wingdings"/>
              <a:buChar char="§"/>
              <a:defRPr strike="noStrike" u="none" b="0" cap="none" baseline="0" sz="24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rtl="0" indent="-228600" marL="1600200">
              <a:spcBef>
                <a:spcPts val="360"/>
              </a:spcBef>
              <a:buClr>
                <a:schemeClr val="dk1"/>
              </a:buClr>
              <a:buSzPct val="166666"/>
              <a:buFont typeface="Arial"/>
              <a:buChar char="•"/>
              <a:defRPr strike="noStrike" u="none" b="0" cap="none" baseline="0" sz="18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rtl="0" indent="-228600" marL="2057400">
              <a:spcBef>
                <a:spcPts val="360"/>
              </a:spcBef>
              <a:buClr>
                <a:schemeClr val="dk1"/>
              </a:buClr>
              <a:buSzPct val="100000"/>
              <a:buFont typeface="Courier New"/>
              <a:buChar char="o"/>
              <a:defRPr strike="noStrike" u="none" b="0" cap="none" baseline="0" sz="18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l" rtl="0" indent="-228600" marL="2514600">
              <a:spcBef>
                <a:spcPts val="360"/>
              </a:spcBef>
              <a:buClr>
                <a:schemeClr val="dk1"/>
              </a:buClr>
              <a:buSzPct val="100000"/>
              <a:buFont typeface="Wingdings"/>
              <a:buChar char="§"/>
              <a:defRPr strike="noStrike" u="none" b="0" cap="none" baseline="0" sz="18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rtl="0" indent="-228600" marL="2971800">
              <a:spcBef>
                <a:spcPts val="360"/>
              </a:spcBef>
              <a:buClr>
                <a:schemeClr val="dk1"/>
              </a:buClr>
              <a:buSzPct val="166666"/>
              <a:buFont typeface="Arial"/>
              <a:buChar char="•"/>
              <a:defRPr strike="noStrike" u="none" b="0" cap="none" baseline="0" sz="18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rtl="0" indent="-228600" marL="3429000">
              <a:spcBef>
                <a:spcPts val="360"/>
              </a:spcBef>
              <a:buClr>
                <a:schemeClr val="dk1"/>
              </a:buClr>
              <a:buSzPct val="100000"/>
              <a:buFont typeface="Courier New"/>
              <a:buChar char="o"/>
              <a:defRPr strike="noStrike" u="none" b="0" cap="none" baseline="0" sz="18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rtl="0" indent="-228600" marL="3886200">
              <a:spcBef>
                <a:spcPts val="360"/>
              </a:spcBef>
              <a:buClr>
                <a:schemeClr val="dk1"/>
              </a:buClr>
              <a:buSzPct val="100000"/>
              <a:buFont typeface="Wingdings"/>
              <a:buChar char="§"/>
              <a:defRPr strike="noStrike" u="none" b="0" cap="none" baseline="0" sz="18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2="accent2" accent3="accent3" accent4="accent4" accent5="accent5" accent6="accent6" hlink="hlink" tx2="lt2" tx1="dk1" bg2="dk2" bg1="lt1" folHlink="folHlink" accent1="accent1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</p:sldLayoutIdLst>
  <p:txStyles>
    <p:title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Target="../notesSlides/notesSlide1.xml" Type="http://schemas.openxmlformats.org/officeDocument/2006/relationships/notesSlide" Id="rId2"/><Relationship Target="../slideLayouts/slideLayout1.xml" Type="http://schemas.openxmlformats.org/officeDocument/2006/relationships/slideLayout" Id="rId1"/><Relationship Target="../media/image00.jpg" Type="http://schemas.openxmlformats.org/officeDocument/2006/relationships/image" Id="rId4"/><Relationship Target="../media/image01.jpg" Type="http://schemas.openxmlformats.org/officeDocument/2006/relationships/image" Id="rId3"/></Relationships>
</file>

<file path=ppt/slides/_rels/slide10.xml.rels><?xml version="1.0" encoding="UTF-8" standalone="yes"?><Relationships xmlns="http://schemas.openxmlformats.org/package/2006/relationships"><Relationship Target="../notesSlides/notesSlide10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00.jpg" Type="http://schemas.openxmlformats.org/officeDocument/2006/relationships/image" Id="rId4"/><Relationship Target="../media/image01.jpg" Type="http://schemas.openxmlformats.org/officeDocument/2006/relationships/image" Id="rId3"/><Relationship Target="../media/image02.png" Type="http://schemas.openxmlformats.org/officeDocument/2006/relationships/image" Id="rId6"/><Relationship Target="http://www.cyberciti.biz/faq/howto-configuring-network-interface-cards-on-debian/" Type="http://schemas.openxmlformats.org/officeDocument/2006/relationships/hyperlink" TargetMode="External" Id="rId5"/></Relationships>
</file>

<file path=ppt/slides/_rels/slide11.xml.rels><?xml version="1.0" encoding="UTF-8" standalone="yes"?><Relationships xmlns="http://schemas.openxmlformats.org/package/2006/relationships"><Relationship Target="../notesSlides/notesSlide11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00.jpg" Type="http://schemas.openxmlformats.org/officeDocument/2006/relationships/image" Id="rId4"/><Relationship Target="../media/image01.jpg" Type="http://schemas.openxmlformats.org/officeDocument/2006/relationships/image" Id="rId3"/><Relationship Target="../media/image04.png" Type="http://schemas.openxmlformats.org/officeDocument/2006/relationships/image" Id="rId6"/><Relationship Target="http://www.cyberciti.biz/faq/howto-configuring-network-interface-cards-on-debian/" Type="http://schemas.openxmlformats.org/officeDocument/2006/relationships/hyperlink" TargetMode="External" Id="rId5"/></Relationships>
</file>

<file path=ppt/slides/_rels/slide12.xml.rels><?xml version="1.0" encoding="UTF-8" standalone="yes"?><Relationships xmlns="http://schemas.openxmlformats.org/package/2006/relationships"><Relationship Target="../notesSlides/notesSlide12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00.jpg" Type="http://schemas.openxmlformats.org/officeDocument/2006/relationships/image" Id="rId4"/><Relationship Target="../media/image01.jpg" Type="http://schemas.openxmlformats.org/officeDocument/2006/relationships/image" Id="rId3"/></Relationships>
</file>

<file path=ppt/slides/_rels/slide13.xml.rels><?xml version="1.0" encoding="UTF-8" standalone="yes"?><Relationships xmlns="http://schemas.openxmlformats.org/package/2006/relationships"><Relationship Target="../notesSlides/notesSlide13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00.jpg" Type="http://schemas.openxmlformats.org/officeDocument/2006/relationships/image" Id="rId4"/><Relationship Target="../media/image01.jpg" Type="http://schemas.openxmlformats.org/officeDocument/2006/relationships/image" Id="rId3"/><Relationship Target="../media/image06.png" Type="http://schemas.openxmlformats.org/officeDocument/2006/relationships/image" Id="rId5"/></Relationships>
</file>

<file path=ppt/slides/_rels/slide14.xml.rels><?xml version="1.0" encoding="UTF-8" standalone="yes"?><Relationships xmlns="http://schemas.openxmlformats.org/package/2006/relationships"><Relationship Target="../notesSlides/notesSlide14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00.jpg" Type="http://schemas.openxmlformats.org/officeDocument/2006/relationships/image" Id="rId4"/><Relationship Target="../media/image01.jpg" Type="http://schemas.openxmlformats.org/officeDocument/2006/relationships/image" Id="rId3"/></Relationships>
</file>

<file path=ppt/slides/_rels/slide2.xml.rels><?xml version="1.0" encoding="UTF-8" standalone="yes"?><Relationships xmlns="http://schemas.openxmlformats.org/package/2006/relationships"><Relationship Target="../notesSlides/notesSlide2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00.jpg" Type="http://schemas.openxmlformats.org/officeDocument/2006/relationships/image" Id="rId4"/><Relationship Target="../media/image01.jpg" Type="http://schemas.openxmlformats.org/officeDocument/2006/relationships/image" Id="rId3"/><Relationship Target="http://www.raspberrypi.org/faqs" Type="http://schemas.openxmlformats.org/officeDocument/2006/relationships/hyperlink" TargetMode="External" Id="rId6"/><Relationship Target="http://en.wikipedia.org/wiki/Raspberry_Pi" Type="http://schemas.openxmlformats.org/officeDocument/2006/relationships/hyperlink" TargetMode="External" Id="rId5"/></Relationships>
</file>

<file path=ppt/slides/_rels/slide3.xml.rels><?xml version="1.0" encoding="UTF-8" standalone="yes"?><Relationships xmlns="http://schemas.openxmlformats.org/package/2006/relationships"><Relationship Target="../notesSlides/notesSlide3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00.jpg" Type="http://schemas.openxmlformats.org/officeDocument/2006/relationships/image" Id="rId4"/><Relationship Target="../media/image01.jpg" Type="http://schemas.openxmlformats.org/officeDocument/2006/relationships/image" Id="rId3"/><Relationship Target="../media/image05.jpg" Type="http://schemas.openxmlformats.org/officeDocument/2006/relationships/image" Id="rId6"/><Relationship Target="../media/image08.png" Type="http://schemas.openxmlformats.org/officeDocument/2006/relationships/image" Id="rId5"/></Relationships>
</file>

<file path=ppt/slides/_rels/slide4.xml.rels><?xml version="1.0" encoding="UTF-8" standalone="yes"?><Relationships xmlns="http://schemas.openxmlformats.org/package/2006/relationships"><Relationship Target="../notesSlides/notesSlide4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00.jpg" Type="http://schemas.openxmlformats.org/officeDocument/2006/relationships/image" Id="rId4"/><Relationship Target="../media/image01.jpg" Type="http://schemas.openxmlformats.org/officeDocument/2006/relationships/image" Id="rId3"/></Relationships>
</file>

<file path=ppt/slides/_rels/slide5.xml.rels><?xml version="1.0" encoding="UTF-8" standalone="yes"?><Relationships xmlns="http://schemas.openxmlformats.org/package/2006/relationships"><Relationship Target="../notesSlides/notesSlide5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00.jpg" Type="http://schemas.openxmlformats.org/officeDocument/2006/relationships/image" Id="rId4"/><Relationship Target="../media/image01.jpg" Type="http://schemas.openxmlformats.org/officeDocument/2006/relationships/image" Id="rId3"/></Relationships>
</file>

<file path=ppt/slides/_rels/slide6.xml.rels><?xml version="1.0" encoding="UTF-8" standalone="yes"?><Relationships xmlns="http://schemas.openxmlformats.org/package/2006/relationships"><Relationship Target="../notesSlides/notesSlide6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01.jpg" Type="http://schemas.openxmlformats.org/officeDocument/2006/relationships/image" Id="rId4"/><Relationship Target="../media/image09.png" Type="http://schemas.openxmlformats.org/officeDocument/2006/relationships/image" Id="rId3"/><Relationship Target="../media/image00.jpg" Type="http://schemas.openxmlformats.org/officeDocument/2006/relationships/image" Id="rId5"/></Relationships>
</file>

<file path=ppt/slides/_rels/slide7.xml.rels><?xml version="1.0" encoding="UTF-8" standalone="yes"?><Relationships xmlns="http://schemas.openxmlformats.org/package/2006/relationships"><Relationship Target="../notesSlides/notesSlide7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00.jpg" Type="http://schemas.openxmlformats.org/officeDocument/2006/relationships/image" Id="rId4"/><Relationship Target="../media/image01.jpg" Type="http://schemas.openxmlformats.org/officeDocument/2006/relationships/image" Id="rId3"/><Relationship Target="../media/image03.png" Type="http://schemas.openxmlformats.org/officeDocument/2006/relationships/image" Id="rId5"/></Relationships>
</file>

<file path=ppt/slides/_rels/slide8.xml.rels><?xml version="1.0" encoding="UTF-8" standalone="yes"?><Relationships xmlns="http://schemas.openxmlformats.org/package/2006/relationships"><Relationship Target="../notesSlides/notesSlide8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01.jpg" Type="http://schemas.openxmlformats.org/officeDocument/2006/relationships/image" Id="rId4"/><Relationship Target="../media/image07.png" Type="http://schemas.openxmlformats.org/officeDocument/2006/relationships/image" Id="rId3"/><Relationship Target="../media/image00.jpg" Type="http://schemas.openxmlformats.org/officeDocument/2006/relationships/image" Id="rId5"/></Relationships>
</file>

<file path=ppt/slides/_rels/slide9.xml.rels><?xml version="1.0" encoding="UTF-8" standalone="yes"?><Relationships xmlns="http://schemas.openxmlformats.org/package/2006/relationships"><Relationship Target="../notesSlides/notesSlide9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00.jpg" Type="http://schemas.openxmlformats.org/officeDocument/2006/relationships/image" Id="rId4"/><Relationship Target="../media/image01.jpg" Type="http://schemas.openxmlformats.org/officeDocument/2006/relationships/image" Id="rId3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2" name="Shape 2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3" name="Shape 23"/>
          <p:cNvSpPr/>
          <p:nvPr/>
        </p:nvSpPr>
        <p:spPr>
          <a:xfrm>
            <a:off y="0" x="6932107"/>
            <a:ext cy="1971544" cx="2211891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</p:sp>
      <p:sp>
        <p:nvSpPr>
          <p:cNvPr id="24" name="Shape 24"/>
          <p:cNvSpPr txBox="1"/>
          <p:nvPr>
            <p:ph type="ctrTitle"/>
          </p:nvPr>
        </p:nvSpPr>
        <p:spPr>
          <a:xfrm>
            <a:off y="2111123" x="685800"/>
            <a:ext cy="1546474" cx="77724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 rtl="0" lvl="0">
              <a:buNone/>
            </a:pPr>
            <a:r>
              <a:rPr lang="en"/>
              <a:t>Raspberry Pi: </a:t>
            </a:r>
          </a:p>
          <a:p>
            <a:pPr rtl="0" lvl="0">
              <a:buNone/>
            </a:pPr>
            <a:r>
              <a:rPr sz="3000" lang="en"/>
              <a:t>Opening and Setting</a:t>
            </a:r>
          </a:p>
          <a:p>
            <a:pPr>
              <a:buNone/>
            </a:pPr>
            <a:r>
              <a:rPr sz="3000" lang="en"/>
              <a:t> up a mini Linux dev Environment</a:t>
            </a:r>
          </a:p>
        </p:txBody>
      </p:sp>
      <p:sp>
        <p:nvSpPr>
          <p:cNvPr id="25" name="Shape 25"/>
          <p:cNvSpPr txBox="1"/>
          <p:nvPr>
            <p:ph idx="1" type="subTitle"/>
          </p:nvPr>
        </p:nvSpPr>
        <p:spPr>
          <a:xfrm>
            <a:off y="3786737" x="685800"/>
            <a:ext cy="1046317" cx="77724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buNone/>
            </a:pPr>
            <a:r>
              <a:rPr b="1" sz="1800" lang="en">
                <a:solidFill>
                  <a:srgbClr val="000000"/>
                </a:solidFill>
              </a:rPr>
              <a:t>Ricardo A. Parodi</a:t>
            </a:r>
          </a:p>
          <a:p>
            <a:pPr rtl="0" lvl="0">
              <a:buNone/>
            </a:pPr>
            <a:r>
              <a:rPr b="1" sz="1800" lang="en">
                <a:solidFill>
                  <a:srgbClr val="000000"/>
                </a:solidFill>
              </a:rPr>
              <a:t>dataemotion@gmail.com</a:t>
            </a:r>
          </a:p>
          <a:p>
            <a:pPr>
              <a:buNone/>
            </a:pPr>
            <a:r>
              <a:rPr sz="1100" lang="en">
                <a:solidFill>
                  <a:srgbClr val="000000"/>
                </a:solidFill>
              </a:rPr>
              <a:t>April 17th, 2013</a:t>
            </a:r>
          </a:p>
        </p:txBody>
      </p:sp>
      <p:sp>
        <p:nvSpPr>
          <p:cNvPr id="26" name="Shape 26"/>
          <p:cNvSpPr/>
          <p:nvPr/>
        </p:nvSpPr>
        <p:spPr>
          <a:xfrm>
            <a:off y="5638800" x="0"/>
            <a:ext cy="1219200" cx="1524000"/>
          </a:xfrm>
          <a:prstGeom prst="rect">
            <a:avLst/>
          </a:prstGeom>
          <a:blipFill>
            <a:blip r:embed="rId4"/>
            <a:stretch>
              <a:fillRect/>
            </a:stretch>
          </a:blipFill>
          <a:ln>
            <a:noFill/>
          </a:ln>
        </p:spPr>
      </p:sp>
    </p:spTree>
  </p:cSld>
  <p:clrMapOvr>
    <a:masterClrMapping/>
  </p:clrMapOvr>
  <p:transition spd="slow">
    <p:cut/>
  </p:transition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05" name="Shape 10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06" name="Shape 106"/>
          <p:cNvSpPr/>
          <p:nvPr/>
        </p:nvSpPr>
        <p:spPr>
          <a:xfrm>
            <a:off y="0" x="6932107"/>
            <a:ext cy="1971544" cx="2211891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</p:sp>
      <p:sp>
        <p:nvSpPr>
          <p:cNvPr id="107" name="Shape 107"/>
          <p:cNvSpPr/>
          <p:nvPr/>
        </p:nvSpPr>
        <p:spPr>
          <a:xfrm>
            <a:off y="5638800" x="0"/>
            <a:ext cy="1219200" cx="1524000"/>
          </a:xfrm>
          <a:prstGeom prst="rect">
            <a:avLst/>
          </a:prstGeom>
          <a:blipFill>
            <a:blip r:embed="rId4"/>
            <a:stretch>
              <a:fillRect/>
            </a:stretch>
          </a:blipFill>
          <a:ln>
            <a:noFill/>
          </a:ln>
        </p:spPr>
      </p:sp>
      <p:sp>
        <p:nvSpPr>
          <p:cNvPr id="108" name="Shape 108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 rtl="0" lvl="0">
              <a:buNone/>
            </a:pPr>
            <a:r>
              <a:rPr lang="en"/>
              <a:t>Let's clear our Desk IRL P1:</a:t>
            </a:r>
          </a:p>
        </p:txBody>
      </p:sp>
      <p:sp>
        <p:nvSpPr>
          <p:cNvPr id="109" name="Shape 109"/>
          <p:cNvSpPr txBox="1"/>
          <p:nvPr/>
        </p:nvSpPr>
        <p:spPr>
          <a:xfrm>
            <a:off y="1568150" x="280786"/>
            <a:ext cy="3930899" cx="8312099"/>
          </a:xfrm>
          <a:prstGeom prst="rect">
            <a:avLst/>
          </a:prstGeom>
          <a:noFill/>
        </p:spPr>
        <p:txBody>
          <a:bodyPr bIns="91425" rIns="91425" lIns="91425" tIns="91425" anchor="t" anchorCtr="0">
            <a:noAutofit/>
          </a:bodyPr>
          <a:lstStyle/>
          <a:p>
            <a:pPr rtl="0" lvl="0">
              <a:buNone/>
            </a:pPr>
            <a:r>
              <a:rPr sz="2400" lang="en"/>
              <a:t>Networking</a:t>
            </a:r>
          </a:p>
          <a:p>
            <a:pPr rtl="0" lvl="0">
              <a:buNone/>
            </a:pPr>
            <a:r>
              <a:rPr lang="en"/>
              <a:t>If the ethernet cable is connected the adapter will get an address from DHC.</a:t>
            </a:r>
            <a:br>
              <a:rPr lang="en"/>
            </a:br>
            <a:r>
              <a:rPr lang="en"/>
              <a:t>To see the details type the following command:</a:t>
            </a: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 </a:t>
            </a:r>
          </a:p>
          <a:p>
            <a:pPr rtl="0" lvl="0">
              <a:buNone/>
            </a:pP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ifconfig -a</a:t>
            </a:r>
          </a:p>
          <a:p>
            <a:r>
              <a:t/>
            </a:r>
          </a:p>
          <a:p>
            <a:pPr rtl="0" lvl="0">
              <a:buNone/>
            </a:pPr>
            <a:r>
              <a:rPr b="1" lang="en"/>
              <a:t>WiFi:</a:t>
            </a:r>
          </a:p>
          <a:p>
            <a:pPr rtl="0" lvl="0">
              <a:buNone/>
            </a:pPr>
            <a:r>
              <a:rPr lang="en"/>
              <a:t>Plug your USB adapter</a:t>
            </a:r>
          </a:p>
          <a:p>
            <a:pPr rtl="0" lvl="0">
              <a:buNone/>
            </a:pPr>
            <a:r>
              <a:rPr lang="en"/>
              <a:t>Click on the icon on the desktop</a:t>
            </a:r>
          </a:p>
          <a:p>
            <a:r>
              <a:t/>
            </a:r>
          </a:p>
          <a:p>
            <a:r>
              <a:t/>
            </a:r>
          </a:p>
          <a:p>
            <a:pPr rtl="0" lvl="0">
              <a:buNone/>
            </a:pPr>
            <a:r>
              <a:rPr lang="en"/>
              <a:t>Ideally we want a fixed IP address, take a look at the /etc/network/interfaces file.</a:t>
            </a:r>
          </a:p>
        </p:txBody>
      </p:sp>
      <p:sp>
        <p:nvSpPr>
          <p:cNvPr id="110" name="Shape 110"/>
          <p:cNvSpPr txBox="1"/>
          <p:nvPr/>
        </p:nvSpPr>
        <p:spPr>
          <a:xfrm>
            <a:off y="6168375" x="2452025"/>
            <a:ext cy="252899" cx="6176100"/>
          </a:xfrm>
          <a:prstGeom prst="rect">
            <a:avLst/>
          </a:prstGeom>
          <a:noFill/>
        </p:spPr>
        <p:txBody>
          <a:bodyPr bIns="91425" rIns="91425" lIns="91425" tIns="91425" anchor="t" anchorCtr="0">
            <a:noAutofit/>
          </a:bodyPr>
          <a:lstStyle/>
          <a:p>
            <a:pPr>
              <a:buNone/>
            </a:pPr>
            <a:r>
              <a:rPr u="sng" sz="1100" lang="en">
                <a:solidFill>
                  <a:schemeClr val="hlink"/>
                </a:solidFill>
                <a:hlinkClick r:id="rId5"/>
              </a:rPr>
              <a:t>http://www.cyberciti.biz/faq/howto-configuring-network-interface-cards-on-debian/</a:t>
            </a:r>
          </a:p>
        </p:txBody>
      </p:sp>
      <p:sp>
        <p:nvSpPr>
          <p:cNvPr id="111" name="Shape 111"/>
          <p:cNvSpPr/>
          <p:nvPr/>
        </p:nvSpPr>
        <p:spPr>
          <a:xfrm>
            <a:off y="2734700" x="3018200"/>
            <a:ext cy="781050" cx="857250"/>
          </a:xfrm>
          <a:prstGeom prst="rect">
            <a:avLst/>
          </a:prstGeom>
          <a:blipFill>
            <a:blip r:embed="rId6"/>
            <a:stretch>
              <a:fillRect/>
            </a:stretch>
          </a:blipFill>
        </p:spPr>
      </p:sp>
    </p:spTree>
  </p:cSld>
  <p:clrMapOvr>
    <a:masterClrMapping/>
  </p:clrMapOvr>
  <p:transition spd="slow">
    <p:cut/>
  </p:transition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15" name="Shape 11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16" name="Shape 116"/>
          <p:cNvSpPr/>
          <p:nvPr/>
        </p:nvSpPr>
        <p:spPr>
          <a:xfrm>
            <a:off y="0" x="6932107"/>
            <a:ext cy="1971544" cx="2211891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</p:sp>
      <p:sp>
        <p:nvSpPr>
          <p:cNvPr id="117" name="Shape 117"/>
          <p:cNvSpPr/>
          <p:nvPr/>
        </p:nvSpPr>
        <p:spPr>
          <a:xfrm>
            <a:off y="5638800" x="0"/>
            <a:ext cy="1219200" cx="1524000"/>
          </a:xfrm>
          <a:prstGeom prst="rect">
            <a:avLst/>
          </a:prstGeom>
          <a:blipFill>
            <a:blip r:embed="rId4"/>
            <a:stretch>
              <a:fillRect/>
            </a:stretch>
          </a:blipFill>
          <a:ln>
            <a:noFill/>
          </a:ln>
        </p:spPr>
      </p:sp>
      <p:sp>
        <p:nvSpPr>
          <p:cNvPr id="118" name="Shape 118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 rtl="0" lvl="0">
              <a:buNone/>
            </a:pPr>
            <a:r>
              <a:rPr lang="en"/>
              <a:t>Let's clear our Desk IRL P1.b:</a:t>
            </a:r>
          </a:p>
        </p:txBody>
      </p:sp>
      <p:sp>
        <p:nvSpPr>
          <p:cNvPr id="119" name="Shape 119"/>
          <p:cNvSpPr txBox="1"/>
          <p:nvPr/>
        </p:nvSpPr>
        <p:spPr>
          <a:xfrm>
            <a:off y="6168375" x="2452025"/>
            <a:ext cy="252899" cx="6176100"/>
          </a:xfrm>
          <a:prstGeom prst="rect">
            <a:avLst/>
          </a:prstGeom>
          <a:noFill/>
        </p:spPr>
        <p:txBody>
          <a:bodyPr bIns="91425" rIns="91425" lIns="91425" tIns="91425" anchor="t" anchorCtr="0">
            <a:noAutofit/>
          </a:bodyPr>
          <a:lstStyle/>
          <a:p>
            <a:pPr rtl="0" lvl="0">
              <a:buNone/>
            </a:pPr>
            <a:r>
              <a:rPr u="sng" sz="1100" lang="en">
                <a:solidFill>
                  <a:schemeClr val="hlink"/>
                </a:solidFill>
                <a:hlinkClick r:id="rId5"/>
              </a:rPr>
              <a:t>http://www.cyberciti.biz/faq/howto-configuring-network-interface-cards-on-debian/</a:t>
            </a:r>
          </a:p>
        </p:txBody>
      </p:sp>
      <p:sp>
        <p:nvSpPr>
          <p:cNvPr id="120" name="Shape 120"/>
          <p:cNvSpPr/>
          <p:nvPr/>
        </p:nvSpPr>
        <p:spPr>
          <a:xfrm>
            <a:off y="1815150" x="1743127"/>
            <a:ext cy="3661508" cx="5657745"/>
          </a:xfrm>
          <a:prstGeom prst="rect">
            <a:avLst/>
          </a:prstGeom>
          <a:blipFill>
            <a:blip r:embed="rId6"/>
            <a:stretch>
              <a:fillRect/>
            </a:stretch>
          </a:blipFill>
        </p:spPr>
      </p:sp>
    </p:spTree>
  </p:cSld>
  <p:clrMapOvr>
    <a:masterClrMapping/>
  </p:clrMapOvr>
  <p:transition spd="slow">
    <p:cut/>
  </p:transition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24" name="Shape 12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25" name="Shape 125"/>
          <p:cNvSpPr/>
          <p:nvPr/>
        </p:nvSpPr>
        <p:spPr>
          <a:xfrm>
            <a:off y="0" x="6932107"/>
            <a:ext cy="1971544" cx="2211891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</p:sp>
      <p:sp>
        <p:nvSpPr>
          <p:cNvPr id="126" name="Shape 126"/>
          <p:cNvSpPr/>
          <p:nvPr/>
        </p:nvSpPr>
        <p:spPr>
          <a:xfrm>
            <a:off y="5638800" x="0"/>
            <a:ext cy="1219200" cx="1524000"/>
          </a:xfrm>
          <a:prstGeom prst="rect">
            <a:avLst/>
          </a:prstGeom>
          <a:blipFill>
            <a:blip r:embed="rId4"/>
            <a:stretch>
              <a:fillRect/>
            </a:stretch>
          </a:blipFill>
          <a:ln>
            <a:noFill/>
          </a:ln>
        </p:spPr>
      </p:sp>
      <p:sp>
        <p:nvSpPr>
          <p:cNvPr id="127" name="Shape 127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 rtl="0" lvl="0">
              <a:buNone/>
            </a:pPr>
            <a:r>
              <a:rPr lang="en"/>
              <a:t>Let's clear our Desk IRL P2:</a:t>
            </a:r>
          </a:p>
        </p:txBody>
      </p:sp>
      <p:sp>
        <p:nvSpPr>
          <p:cNvPr id="128" name="Shape 128"/>
          <p:cNvSpPr txBox="1"/>
          <p:nvPr/>
        </p:nvSpPr>
        <p:spPr>
          <a:xfrm>
            <a:off y="1568150" x="280786"/>
            <a:ext cy="3930899" cx="8312099"/>
          </a:xfrm>
          <a:prstGeom prst="rect">
            <a:avLst/>
          </a:prstGeom>
          <a:noFill/>
        </p:spPr>
        <p:txBody>
          <a:bodyPr bIns="91425" rIns="91425" lIns="91425" tIns="91425" anchor="t" anchorCtr="0">
            <a:noAutofit/>
          </a:bodyPr>
          <a:lstStyle/>
          <a:p>
            <a:pPr rtl="0" lvl="0">
              <a:buNone/>
            </a:pPr>
            <a:r>
              <a:rPr sz="2400" lang="en"/>
              <a:t>Setting up VNC Server to autostart:</a:t>
            </a:r>
          </a:p>
          <a:p>
            <a:pPr rtl="0" lvl="0">
              <a:buNone/>
            </a:pP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sudo apt-get install tightvncserver</a:t>
            </a:r>
          </a:p>
          <a:p>
            <a:pPr rtl="0" lvl="0">
              <a:buNone/>
            </a:pP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tightvncserver</a:t>
            </a:r>
          </a:p>
          <a:p>
            <a:pPr rtl="0" lvl="0">
              <a:buNone/>
            </a:pPr>
            <a:r>
              <a:rPr lang="en"/>
              <a:t>Provide a password when prompted.  This sets a default.</a:t>
            </a:r>
          </a:p>
          <a:p>
            <a:r>
              <a:t/>
            </a:r>
          </a:p>
          <a:p>
            <a:pPr rtl="0" lvl="0">
              <a:buNone/>
            </a:pP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wget http://www.penguintutor.com/otherfiles/tightvncserver-init.txt</a:t>
            </a:r>
          </a:p>
          <a:p>
            <a:pPr rtl="0" lvl="0">
              <a:buNone/>
            </a:pP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sudo mv tightvncserver-init.txt /etc/init.d/tightvncserver</a:t>
            </a:r>
          </a:p>
          <a:p>
            <a:pPr rtl="0" lvl="0">
              <a:buNone/>
            </a:pP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sudo nano /etc/init.d/tightvncserver</a:t>
            </a:r>
          </a:p>
          <a:p>
            <a:r>
              <a:t/>
            </a:r>
          </a:p>
          <a:p>
            <a:pPr rtl="0" lvl="0">
              <a:buNone/>
            </a:pPr>
            <a:r>
              <a:rPr lang="en"/>
              <a:t>Then Edit this line to look like this:</a:t>
            </a:r>
          </a:p>
          <a:p>
            <a:pPr rtl="0" lvl="0">
              <a:buNone/>
            </a:pP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su $USER -c '/usr/bin/tightvncserver :1 -geometry 1920x1080 -depth 24 ' </a:t>
            </a:r>
          </a:p>
          <a:p>
            <a:pPr rtl="0" lvl="0">
              <a:buNone/>
            </a:pPr>
            <a:r>
              <a:rPr lang="en"/>
              <a:t>CTRL-X, Y to close and save.</a:t>
            </a:r>
          </a:p>
          <a:p>
            <a:r>
              <a:t/>
            </a:r>
          </a:p>
          <a:p>
            <a:pPr rtl="0" lvl="0">
              <a:buNone/>
            </a:pP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sudo chmod 755 /etc/init.d/tightvncserver</a:t>
            </a:r>
          </a:p>
          <a:p>
            <a:pPr rtl="0" lvl="0">
              <a:buNone/>
            </a:pP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sudo update-rc.d tightvncserver defaults</a:t>
            </a:r>
          </a:p>
          <a:p>
            <a:pPr rtl="0" lvl="0">
              <a:buNone/>
            </a:pP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sudo shutdown -r now</a:t>
            </a:r>
          </a:p>
          <a:p>
            <a:r>
              <a:t/>
            </a:r>
          </a:p>
          <a:p>
            <a:pPr rtl="0" lvl="0">
              <a:buNone/>
            </a:pPr>
            <a:r>
              <a:rPr sz="800" lang="en"/>
              <a:t>Source:</a:t>
            </a:r>
          </a:p>
          <a:p>
            <a:pPr rtl="0" lvl="0">
              <a:buNone/>
            </a:pPr>
            <a:r>
              <a:rPr sz="800" lang="en">
                <a:latin typeface="Courier New"/>
                <a:ea typeface="Courier New"/>
                <a:cs typeface="Courier New"/>
                <a:sym typeface="Courier New"/>
              </a:rPr>
              <a:t>http://www.raspberrypi.org/phpBB3/viewtopic.php?f=28&amp;t=11858</a:t>
            </a:r>
          </a:p>
          <a:p>
            <a:r>
              <a:t/>
            </a:r>
          </a:p>
          <a:p>
            <a:r>
              <a:t/>
            </a:r>
          </a:p>
        </p:txBody>
      </p:sp>
      <p:sp>
        <p:nvSpPr>
          <p:cNvPr id="129" name="Shape 129"/>
          <p:cNvSpPr txBox="1"/>
          <p:nvPr/>
        </p:nvSpPr>
        <p:spPr>
          <a:xfrm>
            <a:off y="5581550" x="2005875"/>
            <a:ext cy="808800" cx="6612299"/>
          </a:xfrm>
          <a:prstGeom prst="rect">
            <a:avLst/>
          </a:prstGeom>
          <a:noFill/>
        </p:spPr>
        <p:txBody>
          <a:bodyPr bIns="91425" rIns="91425" lIns="91425" tIns="91425" anchor="t" anchorCtr="0">
            <a:noAutofit/>
          </a:bodyPr>
          <a:lstStyle/>
          <a:p>
            <a:pPr>
              <a:buNone/>
            </a:pPr>
            <a:r>
              <a:rPr lang="en"/>
              <a:t>Install the VNC viewer on your main machine, connect to the Pi using the following connection address: xxx.xxx.xxx.xxx:1  (IP adddress of the Pi followed by a :1)</a:t>
            </a:r>
          </a:p>
        </p:txBody>
      </p:sp>
    </p:spTree>
  </p:cSld>
  <p:clrMapOvr>
    <a:masterClrMapping/>
  </p:clrMapOvr>
  <p:transition spd="slow">
    <p:cut/>
  </p:transition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33" name="Shape 13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34" name="Shape 134"/>
          <p:cNvSpPr/>
          <p:nvPr/>
        </p:nvSpPr>
        <p:spPr>
          <a:xfrm>
            <a:off y="0" x="6932107"/>
            <a:ext cy="1971544" cx="2211891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</p:sp>
      <p:sp>
        <p:nvSpPr>
          <p:cNvPr id="135" name="Shape 135"/>
          <p:cNvSpPr/>
          <p:nvPr/>
        </p:nvSpPr>
        <p:spPr>
          <a:xfrm>
            <a:off y="5638800" x="0"/>
            <a:ext cy="1219200" cx="1524000"/>
          </a:xfrm>
          <a:prstGeom prst="rect">
            <a:avLst/>
          </a:prstGeom>
          <a:blipFill>
            <a:blip r:embed="rId4"/>
            <a:stretch>
              <a:fillRect/>
            </a:stretch>
          </a:blipFill>
          <a:ln>
            <a:noFill/>
          </a:ln>
        </p:spPr>
      </p:sp>
      <p:sp>
        <p:nvSpPr>
          <p:cNvPr id="136" name="Shape 136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 rtl="0" lvl="0">
              <a:buNone/>
            </a:pPr>
            <a:r>
              <a:rPr lang="en"/>
              <a:t>node.js</a:t>
            </a:r>
          </a:p>
        </p:txBody>
      </p:sp>
      <p:sp>
        <p:nvSpPr>
          <p:cNvPr id="137" name="Shape 137"/>
          <p:cNvSpPr txBox="1"/>
          <p:nvPr/>
        </p:nvSpPr>
        <p:spPr>
          <a:xfrm>
            <a:off y="1568150" x="280786"/>
            <a:ext cy="3930899" cx="8312099"/>
          </a:xfrm>
          <a:prstGeom prst="rect">
            <a:avLst/>
          </a:prstGeom>
          <a:noFill/>
        </p:spPr>
        <p:txBody>
          <a:bodyPr bIns="91425" rIns="91425" lIns="91425" tIns="91425" anchor="t" anchorCtr="0">
            <a:noAutofit/>
          </a:bodyPr>
          <a:lstStyle/>
          <a:p>
            <a:pPr rtl="0" lvl="0">
              <a:buNone/>
            </a:pPr>
            <a:r>
              <a:rPr sz="2400" lang="en"/>
              <a:t>Getting and installing node.js:</a:t>
            </a:r>
          </a:p>
          <a:p>
            <a:r>
              <a:t/>
            </a:r>
          </a:p>
          <a:p>
            <a:pPr rtl="0" lvl="0">
              <a:buNone/>
            </a:pP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sudo apt-get install nodejs</a:t>
            </a:r>
          </a:p>
          <a:p>
            <a:r>
              <a:t/>
            </a:r>
          </a:p>
          <a:p>
            <a:pPr rtl="0" lvl="0">
              <a:buNone/>
            </a:pP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nodejs -v</a:t>
            </a:r>
          </a:p>
          <a:p>
            <a:r>
              <a:t/>
            </a:r>
          </a:p>
          <a:p>
            <a:pPr rtl="0" lvl="0">
              <a:buNone/>
            </a:pPr>
            <a:r>
              <a:rPr lang="en"/>
              <a:t>That's it!!</a:t>
            </a:r>
          </a:p>
          <a:p>
            <a:pPr rtl="0" lvl="0">
              <a:buNone/>
            </a:pPr>
            <a:r>
              <a:rPr lang="en"/>
              <a:t>But, wait - That is old stuff, does not have npm!</a:t>
            </a:r>
          </a:p>
          <a:p>
            <a:r>
              <a:t/>
            </a:r>
          </a:p>
          <a:p>
            <a:pPr algn="ctr" rtl="0" lvl="0">
              <a:buNone/>
            </a:pPr>
            <a:r>
              <a:rPr sz="3600" lang="en">
                <a:solidFill>
                  <a:srgbClr val="FF0000"/>
                </a:solidFill>
              </a:rPr>
              <a:t>Awww, crap!</a:t>
            </a:r>
          </a:p>
          <a:p>
            <a:pPr algn="ctr" rtl="0" lvl="0">
              <a:buNone/>
            </a:pP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http://jeelabs.org/2013/01/06/node-js-on-raspberry-pi/</a:t>
            </a:r>
          </a:p>
        </p:txBody>
      </p:sp>
      <p:sp>
        <p:nvSpPr>
          <p:cNvPr id="138" name="Shape 138"/>
          <p:cNvSpPr txBox="1"/>
          <p:nvPr/>
        </p:nvSpPr>
        <p:spPr>
          <a:xfrm>
            <a:off y="5581550" x="2005875"/>
            <a:ext cy="808800" cx="6612299"/>
          </a:xfrm>
          <a:prstGeom prst="rect">
            <a:avLst/>
          </a:prstGeom>
          <a:noFill/>
        </p:spPr>
        <p:txBody>
          <a:bodyPr bIns="91425" rIns="91425" lIns="91425" tIns="91425" anchor="t" anchorCtr="0">
            <a:noAutofit/>
          </a:bodyPr>
          <a:lstStyle/>
          <a:p>
            <a:pPr rtl="0" lvl="0">
              <a:buNone/>
            </a:pPr>
            <a:r>
              <a:rPr lang="en"/>
              <a:t>Install the VNC viewer on your main machine, connect to the Pi using the following connection address: xxx.xxx.xxx.xxx:1  (IP adddress of the Pi followed by a :1)</a:t>
            </a:r>
          </a:p>
        </p:txBody>
      </p:sp>
      <p:sp>
        <p:nvSpPr>
          <p:cNvPr id="139" name="Shape 139"/>
          <p:cNvSpPr/>
          <p:nvPr/>
        </p:nvSpPr>
        <p:spPr>
          <a:xfrm>
            <a:off y="474225" x="3470275"/>
            <a:ext cy="1295399" cx="3759199"/>
          </a:xfrm>
          <a:prstGeom prst="rect">
            <a:avLst/>
          </a:prstGeom>
          <a:blipFill>
            <a:blip r:embed="rId5"/>
            <a:stretch>
              <a:fillRect/>
            </a:stretch>
          </a:blipFill>
        </p:spPr>
      </p:sp>
    </p:spTree>
  </p:cSld>
  <p:clrMapOvr>
    <a:masterClrMapping/>
  </p:clrMapOvr>
  <p:transition spd="slow">
    <p:cut/>
  </p:transition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43" name="Shape 14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44" name="Shape 144"/>
          <p:cNvSpPr/>
          <p:nvPr/>
        </p:nvSpPr>
        <p:spPr>
          <a:xfrm>
            <a:off y="0" x="6932107"/>
            <a:ext cy="1971544" cx="2211891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</p:sp>
      <p:sp>
        <p:nvSpPr>
          <p:cNvPr id="145" name="Shape 145"/>
          <p:cNvSpPr/>
          <p:nvPr/>
        </p:nvSpPr>
        <p:spPr>
          <a:xfrm>
            <a:off y="5638800" x="0"/>
            <a:ext cy="1219200" cx="1524000"/>
          </a:xfrm>
          <a:prstGeom prst="rect">
            <a:avLst/>
          </a:prstGeom>
          <a:blipFill>
            <a:blip r:embed="rId4"/>
            <a:stretch>
              <a:fillRect/>
            </a:stretch>
          </a:blipFill>
          <a:ln>
            <a:noFill/>
          </a:ln>
        </p:spPr>
      </p:sp>
      <p:sp>
        <p:nvSpPr>
          <p:cNvPr id="146" name="Shape 146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 rtl="0" lvl="0">
              <a:buNone/>
            </a:pPr>
            <a:r>
              <a:rPr lang="en"/>
              <a:t>Other Things and Commands	</a:t>
            </a:r>
          </a:p>
        </p:txBody>
      </p:sp>
      <p:sp>
        <p:nvSpPr>
          <p:cNvPr id="147" name="Shape 147"/>
          <p:cNvSpPr txBox="1"/>
          <p:nvPr/>
        </p:nvSpPr>
        <p:spPr>
          <a:xfrm>
            <a:off y="1568150" x="280786"/>
            <a:ext cy="3930899" cx="8312099"/>
          </a:xfrm>
          <a:prstGeom prst="rect">
            <a:avLst/>
          </a:prstGeom>
          <a:noFill/>
        </p:spPr>
        <p:txBody>
          <a:bodyPr bIns="91425" rIns="91425" lIns="91425" tIns="91425" anchor="t" anchorCtr="0">
            <a:noAutofit/>
          </a:bodyPr>
          <a:lstStyle/>
          <a:p>
            <a:pPr rtl="0" lvl="0">
              <a:buNone/>
            </a:pP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sudo apt-get update</a:t>
            </a:r>
          </a:p>
          <a:p>
            <a:pPr rtl="0" lvl="0">
              <a:buNone/>
            </a:pP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sudo apt-get upgrade</a:t>
            </a:r>
          </a:p>
          <a:p>
            <a:pPr rtl="0" lvl="0">
              <a:buNone/>
            </a:pP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sudo apt-get clean</a:t>
            </a:r>
          </a:p>
          <a:p>
            <a:pPr rtl="0" lvl="0">
              <a:buNone/>
            </a:pP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sudo uname -a</a:t>
            </a:r>
          </a:p>
          <a:p>
            <a:pPr rtl="0" lvl="0">
              <a:buNone/>
            </a:pP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free</a:t>
            </a:r>
          </a:p>
          <a:p>
            <a:pPr rtl="0" lvl="0">
              <a:buNone/>
            </a:pP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df -H</a:t>
            </a:r>
          </a:p>
          <a:p>
            <a:r>
              <a:t/>
            </a:r>
          </a:p>
          <a:p>
            <a:r>
              <a:t/>
            </a:r>
          </a:p>
          <a:p>
            <a:r>
              <a:t/>
            </a:r>
          </a:p>
        </p:txBody>
      </p:sp>
      <p:sp>
        <p:nvSpPr>
          <p:cNvPr id="148" name="Shape 148"/>
          <p:cNvSpPr txBox="1"/>
          <p:nvPr/>
        </p:nvSpPr>
        <p:spPr>
          <a:xfrm>
            <a:off y="5581550" x="2005875"/>
            <a:ext cy="808800" cx="6612299"/>
          </a:xfrm>
          <a:prstGeom prst="rect">
            <a:avLst/>
          </a:prstGeom>
          <a:noFill/>
        </p:spPr>
        <p:txBody>
          <a:bodyPr bIns="91425" rIns="91425" lIns="91425" tIns="91425" anchor="t" anchorCtr="0">
            <a:noAutofit/>
          </a:bodyPr>
          <a:lstStyle/>
          <a:p>
            <a:pPr rtl="0" lvl="0">
              <a:buNone/>
            </a:pPr>
            <a:r>
              <a:rPr lang="en"/>
              <a:t>Install the VNC viewer on your main machine, connect to the Pi using the following connection address: xxx.xxx.xxx.xxx:1  (IP adddress of the Pi followed by a :1)</a:t>
            </a:r>
          </a:p>
        </p:txBody>
      </p: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30" name="Shape 3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31" name="Shape 31"/>
          <p:cNvSpPr/>
          <p:nvPr/>
        </p:nvSpPr>
        <p:spPr>
          <a:xfrm>
            <a:off y="0" x="6932107"/>
            <a:ext cy="1971544" cx="2211891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</p:sp>
      <p:sp>
        <p:nvSpPr>
          <p:cNvPr id="32" name="Shape 32"/>
          <p:cNvSpPr/>
          <p:nvPr/>
        </p:nvSpPr>
        <p:spPr>
          <a:xfrm>
            <a:off y="5638800" x="0"/>
            <a:ext cy="1219200" cx="1524000"/>
          </a:xfrm>
          <a:prstGeom prst="rect">
            <a:avLst/>
          </a:prstGeom>
          <a:blipFill>
            <a:blip r:embed="rId4"/>
            <a:stretch>
              <a:fillRect/>
            </a:stretch>
          </a:blipFill>
          <a:ln>
            <a:noFill/>
          </a:ln>
        </p:spPr>
      </p:sp>
      <p:sp>
        <p:nvSpPr>
          <p:cNvPr id="33" name="Shape 33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 rtl="0" lvl="0">
              <a:buNone/>
            </a:pPr>
            <a:r>
              <a:rPr lang="en"/>
              <a:t>History:</a:t>
            </a:r>
          </a:p>
        </p:txBody>
      </p:sp>
      <p:sp>
        <p:nvSpPr>
          <p:cNvPr id="34" name="Shape 34"/>
          <p:cNvSpPr txBox="1"/>
          <p:nvPr/>
        </p:nvSpPr>
        <p:spPr>
          <a:xfrm>
            <a:off y="1843100" x="428610"/>
            <a:ext cy="3677700" cx="7895100"/>
          </a:xfrm>
          <a:prstGeom prst="rect">
            <a:avLst/>
          </a:prstGeom>
          <a:noFill/>
        </p:spPr>
        <p:txBody>
          <a:bodyPr bIns="91425" rIns="91425" lIns="91425" tIns="91425" anchor="t" anchorCtr="0">
            <a:noAutofit/>
          </a:bodyPr>
          <a:lstStyle/>
          <a:p>
            <a:pPr rtl="0" lvl="0">
              <a:buNone/>
            </a:pPr>
            <a:r>
              <a:rPr lang="en"/>
              <a:t>
</a:t>
            </a:r>
          </a:p>
          <a:p>
            <a:r>
              <a:t/>
            </a:r>
          </a:p>
          <a:p>
            <a:r>
              <a:t/>
            </a:r>
          </a:p>
          <a:p>
            <a:r>
              <a:t/>
            </a:r>
          </a:p>
          <a:p>
            <a:r>
              <a:t/>
            </a:r>
          </a:p>
          <a:p>
            <a:pPr rtl="0" lvl="0" indent="-342900" marL="457200">
              <a:buClr>
                <a:srgbClr val="666666"/>
              </a:buClr>
              <a:buSzPct val="166666"/>
              <a:buFont typeface="Arial"/>
              <a:buChar char="•"/>
            </a:pPr>
            <a:r>
              <a:rPr u="sng" sz="1800" lang="en">
                <a:solidFill>
                  <a:schemeClr val="hlink"/>
                </a:solidFill>
                <a:hlinkClick r:id="rId5"/>
              </a:rPr>
              <a:t>http://en.wikipedia.org/wiki/Raspberry_Pi</a:t>
            </a:r>
          </a:p>
          <a:p>
            <a:pPr rtl="0" lvl="0" indent="-342900" marL="457200">
              <a:buClr>
                <a:srgbClr val="666666"/>
              </a:buClr>
              <a:buSzPct val="166666"/>
              <a:buFont typeface="Arial"/>
              <a:buChar char="•"/>
            </a:pPr>
            <a:r>
              <a:rPr u="sng" sz="1800" lang="en">
                <a:solidFill>
                  <a:schemeClr val="hlink"/>
                </a:solidFill>
                <a:hlinkClick r:id="rId6"/>
              </a:rPr>
              <a:t>http://www.raspberrypi.org/faqs</a:t>
            </a:r>
          </a:p>
          <a:p>
            <a:r>
              <a:t/>
            </a:r>
          </a:p>
        </p:txBody>
      </p:sp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38" name="Shape 3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39" name="Shape 39"/>
          <p:cNvSpPr/>
          <p:nvPr/>
        </p:nvSpPr>
        <p:spPr>
          <a:xfrm>
            <a:off y="0" x="6932107"/>
            <a:ext cy="1971544" cx="2211891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</p:sp>
      <p:sp>
        <p:nvSpPr>
          <p:cNvPr id="40" name="Shape 40"/>
          <p:cNvSpPr/>
          <p:nvPr/>
        </p:nvSpPr>
        <p:spPr>
          <a:xfrm>
            <a:off y="5638800" x="0"/>
            <a:ext cy="1219200" cx="1524000"/>
          </a:xfrm>
          <a:prstGeom prst="rect">
            <a:avLst/>
          </a:prstGeom>
          <a:blipFill>
            <a:blip r:embed="rId4"/>
            <a:stretch>
              <a:fillRect/>
            </a:stretch>
          </a:blipFill>
          <a:ln>
            <a:noFill/>
          </a:ln>
        </p:spPr>
      </p:sp>
      <p:sp>
        <p:nvSpPr>
          <p:cNvPr id="41" name="Shape 41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buNone/>
            </a:pPr>
            <a:r>
              <a:rPr lang="en"/>
              <a:t>What is a Raspberry Pi?</a:t>
            </a:r>
          </a:p>
        </p:txBody>
      </p:sp>
      <p:sp>
        <p:nvSpPr>
          <p:cNvPr id="42" name="Shape 42"/>
          <p:cNvSpPr/>
          <p:nvPr/>
        </p:nvSpPr>
        <p:spPr>
          <a:xfrm>
            <a:off y="1810160" x="132625"/>
            <a:ext cy="3625961" cx="4118439"/>
          </a:xfrm>
          <a:prstGeom prst="rect">
            <a:avLst/>
          </a:prstGeom>
          <a:blipFill>
            <a:blip r:embed="rId5"/>
            <a:stretch>
              <a:fillRect/>
            </a:stretch>
          </a:blipFill>
          <a:ln>
            <a:noFill/>
          </a:ln>
        </p:spPr>
      </p:sp>
      <p:sp>
        <p:nvSpPr>
          <p:cNvPr id="43" name="Shape 43"/>
          <p:cNvSpPr/>
          <p:nvPr/>
        </p:nvSpPr>
        <p:spPr>
          <a:xfrm>
            <a:off y="2228850" x="4333995"/>
            <a:ext cy="3207272" cx="4810004"/>
          </a:xfrm>
          <a:prstGeom prst="rect">
            <a:avLst/>
          </a:prstGeom>
          <a:blipFill>
            <a:blip r:embed="rId6"/>
            <a:stretch>
              <a:fillRect/>
            </a:stretch>
          </a:blipFill>
          <a:ln>
            <a:noFill/>
          </a:ln>
        </p:spPr>
      </p:sp>
      <p:sp>
        <p:nvSpPr>
          <p:cNvPr id="44" name="Shape 44"/>
          <p:cNvSpPr txBox="1"/>
          <p:nvPr/>
        </p:nvSpPr>
        <p:spPr>
          <a:xfrm>
            <a:off y="5835150" x="2842207"/>
            <a:ext cy="826499" cx="4089899"/>
          </a:xfrm>
          <a:prstGeom prst="rect">
            <a:avLst/>
          </a:prstGeom>
          <a:noFill/>
        </p:spPr>
        <p:txBody>
          <a:bodyPr bIns="91425" rIns="91425" lIns="91425" tIns="91425" anchor="t" anchorCtr="0">
            <a:noAutofit/>
          </a:bodyPr>
          <a:lstStyle/>
          <a:p>
            <a:pPr rtl="0" lvl="0">
              <a:buNone/>
            </a:pPr>
            <a:r>
              <a:rPr lang="en"/>
              <a:t>All sordid details at:</a:t>
            </a:r>
          </a:p>
          <a:p>
            <a:pPr>
              <a:buNone/>
            </a:pP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http://www.raspberrypi.org/faqs</a:t>
            </a:r>
          </a:p>
        </p:txBody>
      </p:sp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48" name="Shape 4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49" name="Shape 49"/>
          <p:cNvSpPr/>
          <p:nvPr/>
        </p:nvSpPr>
        <p:spPr>
          <a:xfrm>
            <a:off y="0" x="6932107"/>
            <a:ext cy="1971544" cx="2211891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</p:sp>
      <p:sp>
        <p:nvSpPr>
          <p:cNvPr id="50" name="Shape 50"/>
          <p:cNvSpPr/>
          <p:nvPr/>
        </p:nvSpPr>
        <p:spPr>
          <a:xfrm>
            <a:off y="5638800" x="0"/>
            <a:ext cy="1219200" cx="1524000"/>
          </a:xfrm>
          <a:prstGeom prst="rect">
            <a:avLst/>
          </a:prstGeom>
          <a:blipFill>
            <a:blip r:embed="rId4"/>
            <a:stretch>
              <a:fillRect/>
            </a:stretch>
          </a:blipFill>
          <a:ln>
            <a:noFill/>
          </a:ln>
        </p:spPr>
      </p:sp>
      <p:sp>
        <p:nvSpPr>
          <p:cNvPr id="51" name="Shape 51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 rtl="0" lvl="0">
              <a:buNone/>
            </a:pPr>
            <a:r>
              <a:rPr lang="en"/>
              <a:t>Basic Shopping List:</a:t>
            </a:r>
          </a:p>
        </p:txBody>
      </p:sp>
      <p:sp>
        <p:nvSpPr>
          <p:cNvPr id="52" name="Shape 52"/>
          <p:cNvSpPr txBox="1"/>
          <p:nvPr/>
        </p:nvSpPr>
        <p:spPr>
          <a:xfrm>
            <a:off y="1843100" x="2978928"/>
            <a:ext cy="3677700" cx="5344799"/>
          </a:xfrm>
          <a:prstGeom prst="rect">
            <a:avLst/>
          </a:prstGeom>
          <a:noFill/>
        </p:spPr>
        <p:txBody>
          <a:bodyPr bIns="91425" rIns="91425" lIns="91425" tIns="91425" anchor="t" anchorCtr="0">
            <a:noAutofit/>
          </a:bodyPr>
          <a:lstStyle/>
          <a:p>
            <a:pPr rtl="0" lvl="0">
              <a:buNone/>
            </a:pPr>
            <a:r>
              <a:rPr sz="2400" lang="en"/>
              <a:t>Online:</a:t>
            </a:r>
          </a:p>
          <a:p>
            <a:pPr rtl="0" lvl="0" indent="-381000" marL="457200">
              <a:buClr>
                <a:srgbClr val="000000"/>
              </a:buClr>
              <a:buSzPct val="166666"/>
              <a:buFont typeface="Arial"/>
              <a:buChar char="•"/>
            </a:pPr>
            <a:r>
              <a:rPr sz="2400" lang="en"/>
              <a:t>Raspberry Pi</a:t>
            </a:r>
          </a:p>
          <a:p>
            <a:pPr rtl="0" lvl="0" indent="-381000" marL="457200">
              <a:buClr>
                <a:srgbClr val="000000"/>
              </a:buClr>
              <a:buSzPct val="166666"/>
              <a:buFont typeface="Arial"/>
              <a:buChar char="•"/>
            </a:pPr>
            <a:r>
              <a:rPr sz="2400" lang="en"/>
              <a:t>Powered USB hub</a:t>
            </a:r>
          </a:p>
          <a:p>
            <a:pPr rtl="0" lvl="0" indent="-381000" marL="457200">
              <a:buClr>
                <a:srgbClr val="000000"/>
              </a:buClr>
              <a:buSzPct val="166666"/>
              <a:buFont typeface="Arial"/>
              <a:buChar char="•"/>
            </a:pPr>
            <a:r>
              <a:rPr sz="2400" lang="en"/>
              <a:t>SD Card (8GB)</a:t>
            </a:r>
          </a:p>
          <a:p>
            <a:pPr rtl="0" lvl="0" indent="-381000" marL="457200">
              <a:buClr>
                <a:srgbClr val="000000"/>
              </a:buClr>
              <a:buSzPct val="166666"/>
              <a:buFont typeface="Arial"/>
              <a:buChar char="•"/>
            </a:pPr>
            <a:r>
              <a:rPr sz="2400" lang="en"/>
              <a:t>Power Adapter</a:t>
            </a:r>
          </a:p>
          <a:p>
            <a:pPr rtl="0" lvl="0" indent="-381000" marL="457200">
              <a:buClr>
                <a:srgbClr val="000000"/>
              </a:buClr>
              <a:buSzPct val="166666"/>
              <a:buFont typeface="Arial"/>
              <a:buChar char="•"/>
            </a:pPr>
            <a:r>
              <a:rPr sz="2400" lang="en"/>
              <a:t>Micro WiFi adapter (optional)</a:t>
            </a:r>
          </a:p>
          <a:p>
            <a:r>
              <a:t/>
            </a:r>
          </a:p>
          <a:p>
            <a:pPr rtl="0" lvl="0">
              <a:buNone/>
            </a:pPr>
            <a:r>
              <a:rPr sz="2400" lang="en"/>
              <a:t>Look in your closet for:</a:t>
            </a:r>
          </a:p>
          <a:p>
            <a:pPr rtl="0" lvl="0" indent="-381000" marL="457200">
              <a:buClr>
                <a:srgbClr val="666666"/>
              </a:buClr>
              <a:buSzPct val="166666"/>
              <a:buFont typeface="Arial"/>
              <a:buChar char="•"/>
            </a:pPr>
            <a:r>
              <a:rPr sz="2400" lang="en">
                <a:solidFill>
                  <a:srgbClr val="666666"/>
                </a:solidFill>
              </a:rPr>
              <a:t>USB Keyboard</a:t>
            </a:r>
          </a:p>
          <a:p>
            <a:pPr rtl="0" lvl="0" indent="-381000" marL="457200">
              <a:buClr>
                <a:srgbClr val="666666"/>
              </a:buClr>
              <a:buSzPct val="166666"/>
              <a:buFont typeface="Arial"/>
              <a:buChar char="•"/>
            </a:pPr>
            <a:r>
              <a:rPr sz="2400" lang="en">
                <a:solidFill>
                  <a:srgbClr val="666666"/>
                </a:solidFill>
              </a:rPr>
              <a:t>USB Mouse</a:t>
            </a:r>
          </a:p>
          <a:p>
            <a:r>
              <a:t/>
            </a:r>
          </a:p>
          <a:p>
            <a:r>
              <a:t/>
            </a:r>
          </a:p>
        </p:txBody>
      </p:sp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56" name="Shape 5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57" name="Shape 57"/>
          <p:cNvSpPr/>
          <p:nvPr/>
        </p:nvSpPr>
        <p:spPr>
          <a:xfrm>
            <a:off y="0" x="6932107"/>
            <a:ext cy="1971544" cx="2211891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</p:sp>
      <p:sp>
        <p:nvSpPr>
          <p:cNvPr id="58" name="Shape 58"/>
          <p:cNvSpPr/>
          <p:nvPr/>
        </p:nvSpPr>
        <p:spPr>
          <a:xfrm>
            <a:off y="5638800" x="0"/>
            <a:ext cy="1219200" cx="1524000"/>
          </a:xfrm>
          <a:prstGeom prst="rect">
            <a:avLst/>
          </a:prstGeom>
          <a:blipFill>
            <a:blip r:embed="rId4"/>
            <a:stretch>
              <a:fillRect/>
            </a:stretch>
          </a:blipFill>
          <a:ln>
            <a:noFill/>
          </a:ln>
        </p:spPr>
      </p:sp>
      <p:sp>
        <p:nvSpPr>
          <p:cNvPr id="59" name="Shape 59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 rtl="0" lvl="0">
              <a:buNone/>
            </a:pPr>
            <a:r>
              <a:rPr lang="en"/>
              <a:t>First Steps:</a:t>
            </a:r>
          </a:p>
        </p:txBody>
      </p:sp>
      <p:sp>
        <p:nvSpPr>
          <p:cNvPr id="60" name="Shape 60"/>
          <p:cNvSpPr txBox="1"/>
          <p:nvPr/>
        </p:nvSpPr>
        <p:spPr>
          <a:xfrm>
            <a:off y="1462100" x="504868"/>
            <a:ext cy="3677700" cx="8449200"/>
          </a:xfrm>
          <a:prstGeom prst="rect">
            <a:avLst/>
          </a:prstGeom>
          <a:noFill/>
        </p:spPr>
        <p:txBody>
          <a:bodyPr bIns="91425" rIns="91425" lIns="91425" tIns="91425" anchor="t" anchorCtr="0">
            <a:noAutofit/>
          </a:bodyPr>
          <a:lstStyle/>
          <a:p>
            <a:pPr rtl="0" lvl="0" indent="-317500" marL="457200">
              <a:buClr>
                <a:srgbClr val="000000"/>
              </a:buClr>
              <a:buSzPct val="97222"/>
              <a:buFont typeface="Arial"/>
              <a:buChar char="•"/>
            </a:pPr>
            <a:r>
              <a:rPr sz="2400" lang="en"/>
              <a:t>
</a:t>
            </a:r>
            <a:r>
              <a:rPr sz="2400" lang="en">
                <a:solidFill>
                  <a:srgbClr val="0000FF"/>
                </a:solidFill>
              </a:rPr>
              <a:t>Go to www.raspberrypi.org/downloads</a:t>
            </a:r>
          </a:p>
          <a:p>
            <a:pPr rtl="0" lvl="1" indent="-317500" marL="914400">
              <a:buClr>
                <a:srgbClr val="000000"/>
              </a:buClr>
              <a:buSzPct val="58333"/>
              <a:buFont typeface="Courier New"/>
              <a:buChar char="o"/>
            </a:pPr>
            <a:r>
              <a:rPr sz="2400" lang="en"/>
              <a:t>Get your Linux distro image - I'll use the Debian "wheezy"</a:t>
            </a:r>
          </a:p>
          <a:p>
            <a:r>
              <a:t/>
            </a:r>
          </a:p>
          <a:p>
            <a:pPr rtl="0" lvl="0" indent="-317500" marL="457200">
              <a:buClr>
                <a:srgbClr val="000000"/>
              </a:buClr>
              <a:buSzPct val="97222"/>
              <a:buFont typeface="Arial"/>
              <a:buChar char="•"/>
            </a:pPr>
            <a:r>
              <a:rPr sz="2400" lang="en">
                <a:solidFill>
                  <a:srgbClr val="0000FF"/>
                </a:solidFill>
              </a:rPr>
              <a:t>Go to http://sourceforge.net/projects/win32diskimager/</a:t>
            </a:r>
          </a:p>
          <a:p>
            <a:pPr rtl="0" lvl="0" indent="457200" marL="457200">
              <a:buNone/>
            </a:pPr>
            <a:r>
              <a:rPr lang="en">
                <a:solidFill>
                  <a:srgbClr val="0000FF"/>
                </a:solidFill>
              </a:rPr>
              <a:t>(there is a link to it from www.raspberrypi.org/downloads page)</a:t>
            </a:r>
          </a:p>
          <a:p>
            <a:pPr rtl="0" lvl="1" indent="-317500" marL="914400">
              <a:buClr>
                <a:srgbClr val="000000"/>
              </a:buClr>
              <a:buSzPct val="58333"/>
              <a:buFont typeface="Courier New"/>
              <a:buChar char="o"/>
            </a:pPr>
            <a:r>
              <a:rPr sz="2400" lang="en"/>
              <a:t>Get and install Win 32 Disk Imager (well, unzip it)</a:t>
            </a:r>
          </a:p>
          <a:p>
            <a:r>
              <a:t/>
            </a:r>
          </a:p>
          <a:p>
            <a:r>
              <a:t/>
            </a:r>
          </a:p>
          <a:p>
            <a:pPr algn="ctr" rtl="0" lvl="0">
              <a:buNone/>
            </a:pPr>
            <a:r>
              <a:rPr b="1" sz="2400" lang="en">
                <a:solidFill>
                  <a:srgbClr val="9900FF"/>
                </a:solidFill>
              </a:rPr>
              <a:t>Burn the Debian "wheezy" image to your SD card</a:t>
            </a:r>
          </a:p>
          <a:p>
            <a:pPr algn="ctr" rtl="0" lvl="0">
              <a:buNone/>
            </a:pPr>
            <a:r>
              <a:rPr b="1" sz="3000" lang="en">
                <a:solidFill>
                  <a:srgbClr val="FF0000"/>
                </a:solidFill>
              </a:rPr>
              <a:t>MAKE SURE YOU BURN TO THE SD</a:t>
            </a:r>
          </a:p>
          <a:p>
            <a:pPr algn="ctr" rtl="0" lvl="0">
              <a:buNone/>
            </a:pPr>
            <a:r>
              <a:rPr b="1" sz="3000" lang="en">
                <a:solidFill>
                  <a:srgbClr val="FF0000"/>
                </a:solidFill>
              </a:rPr>
              <a:t>AND NOT YOUR HARD DRIVE</a:t>
            </a:r>
          </a:p>
        </p:txBody>
      </p:sp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64" name="Shape 6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65" name="Shape 65"/>
          <p:cNvSpPr/>
          <p:nvPr/>
        </p:nvSpPr>
        <p:spPr>
          <a:xfrm>
            <a:off y="1545707" x="837675"/>
            <a:ext cy="4757272" cx="6748715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  <p:sp>
        <p:nvSpPr>
          <p:cNvPr id="66" name="Shape 66"/>
          <p:cNvSpPr/>
          <p:nvPr/>
        </p:nvSpPr>
        <p:spPr>
          <a:xfrm>
            <a:off y="0" x="6932107"/>
            <a:ext cy="1971544" cx="2211891"/>
          </a:xfrm>
          <a:prstGeom prst="rect">
            <a:avLst/>
          </a:prstGeom>
          <a:blipFill>
            <a:blip r:embed="rId4"/>
            <a:stretch>
              <a:fillRect/>
            </a:stretch>
          </a:blipFill>
          <a:ln>
            <a:noFill/>
          </a:ln>
        </p:spPr>
      </p:sp>
      <p:sp>
        <p:nvSpPr>
          <p:cNvPr id="67" name="Shape 67"/>
          <p:cNvSpPr/>
          <p:nvPr/>
        </p:nvSpPr>
        <p:spPr>
          <a:xfrm>
            <a:off y="5638800" x="0"/>
            <a:ext cy="1219200" cx="1524000"/>
          </a:xfrm>
          <a:prstGeom prst="rect">
            <a:avLst/>
          </a:prstGeom>
          <a:blipFill>
            <a:blip r:embed="rId5"/>
            <a:stretch>
              <a:fillRect/>
            </a:stretch>
          </a:blipFill>
          <a:ln>
            <a:noFill/>
          </a:ln>
        </p:spPr>
      </p:sp>
      <p:sp>
        <p:nvSpPr>
          <p:cNvPr id="68" name="Shape 68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 rtl="0" lvl="0">
              <a:buNone/>
            </a:pPr>
            <a:r>
              <a:rPr lang="en"/>
              <a:t>Put it all together:</a:t>
            </a:r>
          </a:p>
        </p:txBody>
      </p:sp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72" name="Shape 7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73" name="Shape 73"/>
          <p:cNvSpPr/>
          <p:nvPr/>
        </p:nvSpPr>
        <p:spPr>
          <a:xfrm>
            <a:off y="0" x="6932107"/>
            <a:ext cy="1971544" cx="2211891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</p:sp>
      <p:sp>
        <p:nvSpPr>
          <p:cNvPr id="74" name="Shape 74"/>
          <p:cNvSpPr/>
          <p:nvPr/>
        </p:nvSpPr>
        <p:spPr>
          <a:xfrm>
            <a:off y="5638800" x="0"/>
            <a:ext cy="1219200" cx="1524000"/>
          </a:xfrm>
          <a:prstGeom prst="rect">
            <a:avLst/>
          </a:prstGeom>
          <a:blipFill>
            <a:blip r:embed="rId4"/>
            <a:stretch>
              <a:fillRect/>
            </a:stretch>
          </a:blipFill>
          <a:ln>
            <a:noFill/>
          </a:ln>
        </p:spPr>
      </p:sp>
      <p:sp>
        <p:nvSpPr>
          <p:cNvPr id="75" name="Shape 75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 rtl="0" lvl="0">
              <a:buNone/>
            </a:pPr>
            <a:r>
              <a:rPr lang="en"/>
              <a:t>First Boot:</a:t>
            </a:r>
          </a:p>
        </p:txBody>
      </p:sp>
      <p:sp>
        <p:nvSpPr>
          <p:cNvPr id="76" name="Shape 76"/>
          <p:cNvSpPr/>
          <p:nvPr/>
        </p:nvSpPr>
        <p:spPr>
          <a:xfrm>
            <a:off y="1304019" x="512650"/>
            <a:ext cy="3316076" cx="6758092"/>
          </a:xfrm>
          <a:prstGeom prst="rect">
            <a:avLst/>
          </a:prstGeom>
          <a:blipFill>
            <a:blip r:embed="rId5"/>
            <a:stretch>
              <a:fillRect/>
            </a:stretch>
          </a:blipFill>
        </p:spPr>
      </p:sp>
      <p:sp>
        <p:nvSpPr>
          <p:cNvPr id="77" name="Shape 77"/>
          <p:cNvSpPr txBox="1"/>
          <p:nvPr/>
        </p:nvSpPr>
        <p:spPr>
          <a:xfrm>
            <a:off y="4810400" x="603950"/>
            <a:ext cy="995999" cx="6579900"/>
          </a:xfrm>
          <a:prstGeom prst="rect">
            <a:avLst/>
          </a:prstGeom>
          <a:noFill/>
        </p:spPr>
        <p:txBody>
          <a:bodyPr bIns="91425" rIns="91425" lIns="91425" tIns="91425" anchor="t" anchorCtr="0">
            <a:noAutofit/>
          </a:bodyPr>
          <a:lstStyle/>
          <a:p>
            <a:pPr rtl="0" lvl="0">
              <a:buNone/>
            </a:pPr>
            <a:r>
              <a:rPr lang="en"/>
              <a:t>You can always get back to these settings from a terminal window and typing:</a:t>
            </a:r>
          </a:p>
          <a:p>
            <a:pPr rtl="0" lvl="0">
              <a:buNone/>
            </a:pP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sudo raspi-config</a:t>
            </a:r>
          </a:p>
          <a:p>
            <a:r>
              <a:t/>
            </a:r>
          </a:p>
          <a:p>
            <a:pPr>
              <a:buNone/>
            </a:pPr>
            <a:r>
              <a:rPr lang="en"/>
              <a:t>Default username/passwd:</a:t>
            </a: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 pi/raspberry</a:t>
            </a:r>
          </a:p>
        </p:txBody>
      </p:sp>
      <p:cxnSp>
        <p:nvCxnSpPr>
          <p:cNvPr id="78" name="Shape 78"/>
          <p:cNvCxnSpPr/>
          <p:nvPr/>
        </p:nvCxnSpPr>
        <p:spPr>
          <a:xfrm>
            <a:off y="2066150" x="826450"/>
            <a:ext cy="0" cx="741899"/>
          </a:xfrm>
          <a:prstGeom prst="straightConnector1">
            <a:avLst/>
          </a:prstGeom>
          <a:noFill/>
          <a:ln w="38100" cap="flat">
            <a:solidFill>
              <a:srgbClr val="FF9900"/>
            </a:solidFill>
            <a:prstDash val="solid"/>
            <a:round/>
            <a:headEnd w="lg" len="lg" type="none"/>
            <a:tailEnd w="lg" len="lg" type="triangle"/>
          </a:ln>
        </p:spPr>
      </p:cxnSp>
      <p:cxnSp>
        <p:nvCxnSpPr>
          <p:cNvPr id="79" name="Shape 79"/>
          <p:cNvCxnSpPr/>
          <p:nvPr/>
        </p:nvCxnSpPr>
        <p:spPr>
          <a:xfrm>
            <a:off y="3368075" x="750250"/>
            <a:ext cy="0" cx="741899"/>
          </a:xfrm>
          <a:prstGeom prst="straightConnector1">
            <a:avLst/>
          </a:prstGeom>
          <a:noFill/>
          <a:ln w="38100" cap="flat">
            <a:solidFill>
              <a:srgbClr val="FF9900"/>
            </a:solidFill>
            <a:prstDash val="solid"/>
            <a:round/>
            <a:headEnd w="lg" len="lg" type="none"/>
            <a:tailEnd w="lg" len="lg" type="triangle"/>
          </a:ln>
        </p:spPr>
      </p:cxnSp>
      <p:cxnSp>
        <p:nvCxnSpPr>
          <p:cNvPr id="80" name="Shape 80"/>
          <p:cNvCxnSpPr/>
          <p:nvPr/>
        </p:nvCxnSpPr>
        <p:spPr>
          <a:xfrm>
            <a:off y="3520475" x="750250"/>
            <a:ext cy="0" cx="741899"/>
          </a:xfrm>
          <a:prstGeom prst="straightConnector1">
            <a:avLst/>
          </a:prstGeom>
          <a:noFill/>
          <a:ln w="38100" cap="flat">
            <a:solidFill>
              <a:srgbClr val="FF9900"/>
            </a:solidFill>
            <a:prstDash val="solid"/>
            <a:round/>
            <a:headEnd w="lg" len="lg" type="none"/>
            <a:tailEnd w="lg" len="lg" type="triangle"/>
          </a:ln>
        </p:spPr>
      </p:cxnSp>
      <p:cxnSp>
        <p:nvCxnSpPr>
          <p:cNvPr id="81" name="Shape 81"/>
          <p:cNvCxnSpPr/>
          <p:nvPr/>
        </p:nvCxnSpPr>
        <p:spPr>
          <a:xfrm>
            <a:off y="3672875" x="750250"/>
            <a:ext cy="0" cx="741899"/>
          </a:xfrm>
          <a:prstGeom prst="straightConnector1">
            <a:avLst/>
          </a:prstGeom>
          <a:noFill/>
          <a:ln w="38100" cap="flat">
            <a:solidFill>
              <a:srgbClr val="FF9900"/>
            </a:solidFill>
            <a:prstDash val="solid"/>
            <a:round/>
            <a:headEnd w="lg" len="lg" type="none"/>
            <a:tailEnd w="lg" len="lg" type="triangle"/>
          </a:ln>
        </p:spPr>
      </p:cxnSp>
    </p:spTree>
  </p:cSld>
  <p:clrMapOvr>
    <a:masterClrMapping/>
  </p:clrMapOvr>
  <p:transition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85" name="Shape 8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86" name="Shape 86"/>
          <p:cNvSpPr/>
          <p:nvPr/>
        </p:nvSpPr>
        <p:spPr>
          <a:xfrm>
            <a:off y="1384618" x="1462525"/>
            <a:ext cy="4895206" cx="6553675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  <p:sp>
        <p:nvSpPr>
          <p:cNvPr id="87" name="Shape 87"/>
          <p:cNvSpPr/>
          <p:nvPr/>
        </p:nvSpPr>
        <p:spPr>
          <a:xfrm>
            <a:off y="0" x="6932107"/>
            <a:ext cy="1971544" cx="2211891"/>
          </a:xfrm>
          <a:prstGeom prst="rect">
            <a:avLst/>
          </a:prstGeom>
          <a:blipFill>
            <a:blip r:embed="rId4"/>
            <a:stretch>
              <a:fillRect/>
            </a:stretch>
          </a:blipFill>
          <a:ln>
            <a:noFill/>
          </a:ln>
        </p:spPr>
      </p:sp>
      <p:sp>
        <p:nvSpPr>
          <p:cNvPr id="88" name="Shape 88"/>
          <p:cNvSpPr/>
          <p:nvPr/>
        </p:nvSpPr>
        <p:spPr>
          <a:xfrm>
            <a:off y="5638800" x="0"/>
            <a:ext cy="1219200" cx="1524000"/>
          </a:xfrm>
          <a:prstGeom prst="rect">
            <a:avLst/>
          </a:prstGeom>
          <a:blipFill>
            <a:blip r:embed="rId5"/>
            <a:stretch>
              <a:fillRect/>
            </a:stretch>
          </a:blipFill>
          <a:ln>
            <a:noFill/>
          </a:ln>
        </p:spPr>
      </p:sp>
      <p:sp>
        <p:nvSpPr>
          <p:cNvPr id="89" name="Shape 89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 rtl="0" lvl="0">
              <a:buNone/>
            </a:pPr>
            <a:r>
              <a:rPr lang="en"/>
              <a:t>And Shazam!:</a:t>
            </a:r>
          </a:p>
        </p:txBody>
      </p:sp>
    </p:spTree>
  </p:cSld>
  <p:clrMapOvr>
    <a:masterClrMapping/>
  </p:clrMapOvr>
  <p:transition spd="slow">
    <p:cut/>
  </p:transition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93" name="Shape 9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94" name="Shape 94"/>
          <p:cNvSpPr/>
          <p:nvPr/>
        </p:nvSpPr>
        <p:spPr>
          <a:xfrm>
            <a:off y="0" x="6932107"/>
            <a:ext cy="1971544" cx="2211891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</p:sp>
      <p:sp>
        <p:nvSpPr>
          <p:cNvPr id="95" name="Shape 95"/>
          <p:cNvSpPr/>
          <p:nvPr/>
        </p:nvSpPr>
        <p:spPr>
          <a:xfrm>
            <a:off y="5638800" x="0"/>
            <a:ext cy="1219200" cx="1524000"/>
          </a:xfrm>
          <a:prstGeom prst="rect">
            <a:avLst/>
          </a:prstGeom>
          <a:blipFill>
            <a:blip r:embed="rId4"/>
            <a:stretch>
              <a:fillRect/>
            </a:stretch>
          </a:blipFill>
          <a:ln>
            <a:noFill/>
          </a:ln>
        </p:spPr>
      </p:sp>
      <p:sp>
        <p:nvSpPr>
          <p:cNvPr id="96" name="Shape 96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 rtl="0" lvl="0">
              <a:buNone/>
            </a:pPr>
            <a:r>
              <a:rPr lang="en"/>
              <a:t>Oops!:</a:t>
            </a:r>
          </a:p>
        </p:txBody>
      </p:sp>
      <p:graphicFrame>
        <p:nvGraphicFramePr>
          <p:cNvPr id="97" name="Shape 97"/>
          <p:cNvGraphicFramePr/>
          <p:nvPr/>
        </p:nvGraphicFramePr>
        <p:xfrm>
          <a:off y="1874838" x="534075"/>
          <a:ext cy="3000000" cx="3000000"/>
        </p:xfrm>
        <a:graphic>
          <a:graphicData uri="http://schemas.openxmlformats.org/drawingml/2006/table">
            <a:tbl>
              <a:tblPr>
                <a:noFill/>
                <a:tableStyleId>{ACE92CAC-170B-475B-9DBE-67967719169D}</a:tableStyleId>
              </a:tblPr>
              <a:tblGrid>
                <a:gridCol w="538725"/>
                <a:gridCol w="623475"/>
                <a:gridCol w="923725"/>
                <a:gridCol w="3153550"/>
              </a:tblGrid>
              <a:tr h="228600">
                <a:tc>
                  <a:txBody>
                    <a:bodyPr>
                      <a:noAutofit/>
                    </a:bodyPr>
                    <a:lstStyle/>
                    <a:p>
                      <a:pPr rtl="0" lvl="0">
                        <a:buNone/>
                      </a:pPr>
                      <a:r>
                        <a:rPr sz="900" lang="en"/>
                        <a:t>LED </a:t>
                      </a:r>
                    </a:p>
                  </a:txBody>
                  <a:tcPr marR="91425" marB="91425" marT="91425" marL="91425">
                    <a:solidFill>
                      <a:srgbClr val="FFF2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rtl="0" lvl="0">
                        <a:buNone/>
                      </a:pPr>
                      <a:r>
                        <a:rPr sz="900" lang="en"/>
                        <a:t>colour </a:t>
                      </a:r>
                    </a:p>
                  </a:txBody>
                  <a:tcPr marR="91425" marB="91425" marT="91425" marL="91425">
                    <a:solidFill>
                      <a:srgbClr val="FFF2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rtl="0" lvl="0">
                        <a:buNone/>
                      </a:pPr>
                      <a:r>
                        <a:rPr sz="900" lang="en"/>
                        <a:t>function </a:t>
                      </a:r>
                    </a:p>
                  </a:txBody>
                  <a:tcPr marR="91425" marB="91425" marT="91425" marL="91425">
                    <a:solidFill>
                      <a:srgbClr val="FFF2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rtl="0" lvl="0">
                        <a:buNone/>
                      </a:pPr>
                      <a:r>
                        <a:rPr sz="900" lang="en"/>
                        <a:t>normal status </a:t>
                      </a:r>
                    </a:p>
                  </a:txBody>
                  <a:tcPr marR="91425" marB="91425" marT="91425" marL="91425">
                    <a:solidFill>
                      <a:srgbClr val="FFF2CC"/>
                    </a:solidFill>
                  </a:tcPr>
                </a:tc>
              </a:tr>
              <a:tr h="228600">
                <a:tc>
                  <a:txBody>
                    <a:bodyPr>
                      <a:noAutofit/>
                    </a:bodyPr>
                    <a:lstStyle/>
                    <a:p>
                      <a:pPr rtl="0" lvl="0">
                        <a:buNone/>
                      </a:pPr>
                      <a:r>
                        <a:rPr sz="900" lang="en"/>
                        <a:t>ACT </a:t>
                      </a:r>
                    </a:p>
                  </a:txBody>
                  <a:tcPr marR="91425" marB="91425" marT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rtl="0" lvl="0">
                        <a:buNone/>
                      </a:pPr>
                      <a:r>
                        <a:rPr sz="900" lang="en"/>
                        <a:t>green </a:t>
                      </a:r>
                    </a:p>
                  </a:txBody>
                  <a:tcPr marR="91425" marB="91425" marT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rtl="0" lvl="0">
                        <a:buNone/>
                      </a:pPr>
                      <a:r>
                        <a:rPr sz="900" lang="en"/>
                        <a:t>card status </a:t>
                      </a:r>
                    </a:p>
                  </a:txBody>
                  <a:tcPr marR="91425" marB="91425" marT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rtl="0" lvl="0">
                        <a:buNone/>
                      </a:pPr>
                      <a:r>
                        <a:rPr sz="900" lang="en"/>
                        <a:t>flashing during SD card activity </a:t>
                      </a:r>
                    </a:p>
                  </a:txBody>
                  <a:tcPr marR="91425" marB="91425" marT="91425" marL="91425"/>
                </a:tc>
              </a:tr>
              <a:tr h="228600">
                <a:tc>
                  <a:txBody>
                    <a:bodyPr>
                      <a:noAutofit/>
                    </a:bodyPr>
                    <a:lstStyle/>
                    <a:p>
                      <a:pPr rtl="0" lvl="0">
                        <a:buNone/>
                      </a:pPr>
                      <a:r>
                        <a:rPr sz="900" lang="en"/>
                        <a:t>PWR </a:t>
                      </a:r>
                    </a:p>
                  </a:txBody>
                  <a:tcPr marR="91425" marB="91425" marT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rtl="0" lvl="0">
                        <a:buNone/>
                      </a:pPr>
                      <a:r>
                        <a:rPr sz="900" lang="en"/>
                        <a:t>red </a:t>
                      </a:r>
                    </a:p>
                  </a:txBody>
                  <a:tcPr marR="91425" marB="91425" marT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rtl="0" lvl="0">
                        <a:buNone/>
                      </a:pPr>
                      <a:r>
                        <a:rPr sz="900" lang="en"/>
                        <a:t>power </a:t>
                      </a:r>
                    </a:p>
                  </a:txBody>
                  <a:tcPr marR="91425" marB="91425" marT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rtl="0" lvl="0">
                        <a:buNone/>
                      </a:pPr>
                      <a:r>
                        <a:rPr sz="900" lang="en"/>
                        <a:t>steady ON when Pi receives some power </a:t>
                      </a:r>
                    </a:p>
                  </a:txBody>
                  <a:tcPr marR="91425" marB="91425" marT="91425" marL="91425"/>
                </a:tc>
              </a:tr>
              <a:tr h="228600">
                <a:tc>
                  <a:txBody>
                    <a:bodyPr>
                      <a:noAutofit/>
                    </a:bodyPr>
                    <a:lstStyle/>
                    <a:p>
                      <a:pPr rtl="0" lvl="0">
                        <a:buNone/>
                      </a:pPr>
                      <a:r>
                        <a:rPr sz="900" lang="en"/>
                        <a:t>FDX </a:t>
                      </a:r>
                    </a:p>
                  </a:txBody>
                  <a:tcPr marR="91425" marB="91425" marT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rtl="0" lvl="0">
                        <a:buNone/>
                      </a:pPr>
                      <a:r>
                        <a:rPr sz="900" lang="en"/>
                        <a:t>orange </a:t>
                      </a:r>
                    </a:p>
                  </a:txBody>
                  <a:tcPr marR="91425" marB="91425" marT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rtl="0" lvl="0">
                        <a:buNone/>
                      </a:pPr>
                      <a:r>
                        <a:rPr sz="900" lang="en"/>
                        <a:t>full duplex </a:t>
                      </a:r>
                    </a:p>
                  </a:txBody>
                  <a:tcPr marR="91425" marB="91425" marT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rtl="0" lvl="0">
                        <a:buNone/>
                      </a:pPr>
                      <a:r>
                        <a:rPr sz="900" lang="en"/>
                        <a:t>on when Ethernet connection is full duplex </a:t>
                      </a:r>
                    </a:p>
                  </a:txBody>
                  <a:tcPr marR="91425" marB="91425" marT="91425" marL="91425"/>
                </a:tc>
              </a:tr>
              <a:tr h="228600">
                <a:tc>
                  <a:txBody>
                    <a:bodyPr>
                      <a:noAutofit/>
                    </a:bodyPr>
                    <a:lstStyle/>
                    <a:p>
                      <a:pPr rtl="0" lvl="0">
                        <a:buNone/>
                      </a:pPr>
                      <a:r>
                        <a:rPr sz="900" lang="en"/>
                        <a:t>LNK </a:t>
                      </a:r>
                    </a:p>
                  </a:txBody>
                  <a:tcPr marR="91425" marB="91425" marT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rtl="0" lvl="0">
                        <a:buNone/>
                      </a:pPr>
                      <a:r>
                        <a:rPr sz="900" lang="en"/>
                        <a:t>orange </a:t>
                      </a:r>
                    </a:p>
                  </a:txBody>
                  <a:tcPr marR="91425" marB="91425" marT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rtl="0" lvl="0">
                        <a:buNone/>
                      </a:pPr>
                      <a:r>
                        <a:rPr sz="900" lang="en"/>
                        <a:t>link </a:t>
                      </a:r>
                    </a:p>
                  </a:txBody>
                  <a:tcPr marR="91425" marB="91425" marT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rtl="0" lvl="0">
                        <a:buNone/>
                      </a:pPr>
                      <a:r>
                        <a:rPr sz="900" lang="en"/>
                        <a:t>on when Ethernet is connected </a:t>
                      </a:r>
                    </a:p>
                  </a:txBody>
                  <a:tcPr marR="91425" marB="91425" marT="91425" marL="91425"/>
                </a:tc>
              </a:tr>
              <a:tr h="228600">
                <a:tc>
                  <a:txBody>
                    <a:bodyPr>
                      <a:noAutofit/>
                    </a:bodyPr>
                    <a:lstStyle/>
                    <a:p>
                      <a:pPr rtl="0" lvl="0">
                        <a:buNone/>
                      </a:pPr>
                      <a:r>
                        <a:rPr sz="900" lang="en"/>
                        <a:t>100 </a:t>
                      </a:r>
                    </a:p>
                  </a:txBody>
                  <a:tcPr marR="91425" marB="91425" marT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rtl="0" lvl="0">
                        <a:buNone/>
                      </a:pPr>
                      <a:r>
                        <a:rPr sz="900" lang="en"/>
                        <a:t>orange </a:t>
                      </a:r>
                    </a:p>
                  </a:txBody>
                  <a:tcPr marR="91425" marB="91425" marT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rtl="0" lvl="0">
                        <a:buNone/>
                      </a:pPr>
                      <a:r>
                        <a:rPr sz="900" lang="en"/>
                        <a:t>100 Mbps </a:t>
                      </a:r>
                    </a:p>
                  </a:txBody>
                  <a:tcPr marR="91425" marB="91425" marT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rtl="0" lvl="0">
                        <a:buNone/>
                      </a:pPr>
                      <a:r>
                        <a:rPr sz="900" lang="en"/>
                        <a:t>on when connection is 100 Mbps off when 10 Mbps</a:t>
                      </a:r>
                    </a:p>
                  </a:txBody>
                  <a:tcPr marR="91425" marB="91425" marT="91425" marL="91425"/>
                </a:tc>
              </a:tr>
            </a:tbl>
          </a:graphicData>
        </a:graphic>
      </p:graphicFrame>
      <p:sp>
        <p:nvSpPr>
          <p:cNvPr id="98" name="Shape 98"/>
          <p:cNvSpPr txBox="1"/>
          <p:nvPr/>
        </p:nvSpPr>
        <p:spPr>
          <a:xfrm>
            <a:off y="1417637" x="625575"/>
            <a:ext cy="457200" cx="3657600"/>
          </a:xfrm>
          <a:prstGeom prst="rect">
            <a:avLst/>
          </a:prstGeom>
          <a:noFill/>
        </p:spPr>
        <p:txBody>
          <a:bodyPr bIns="91425" rIns="91425" lIns="91425" tIns="91425" anchor="t" anchorCtr="0">
            <a:noAutofit/>
          </a:bodyPr>
          <a:lstStyle/>
          <a:p>
            <a:pPr>
              <a:buNone/>
            </a:pPr>
            <a:r>
              <a:rPr lang="en"/>
              <a:t>What do the LEDs mean?</a:t>
            </a:r>
          </a:p>
        </p:txBody>
      </p:sp>
      <p:sp>
        <p:nvSpPr>
          <p:cNvPr id="99" name="Shape 99"/>
          <p:cNvSpPr txBox="1"/>
          <p:nvPr/>
        </p:nvSpPr>
        <p:spPr>
          <a:xfrm>
            <a:off y="3829187" x="2773550"/>
            <a:ext cy="425099" cx="3000000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>
            <a:pPr algn="r" rtl="0" lvl="0">
              <a:buNone/>
            </a:pPr>
            <a:r>
              <a:rPr lang="en" i="1"/>
              <a:t>elinux.org/R-Pi_Troubleshooting</a:t>
            </a:r>
          </a:p>
        </p:txBody>
      </p:sp>
      <p:sp>
        <p:nvSpPr>
          <p:cNvPr id="100" name="Shape 100"/>
          <p:cNvSpPr txBox="1"/>
          <p:nvPr/>
        </p:nvSpPr>
        <p:spPr>
          <a:xfrm>
            <a:off y="4176125" x="457200"/>
            <a:ext cy="410100" cx="7815899"/>
          </a:xfrm>
          <a:prstGeom prst="rect">
            <a:avLst/>
          </a:prstGeom>
          <a:noFill/>
        </p:spPr>
        <p:txBody>
          <a:bodyPr bIns="91425" rIns="91425" lIns="91425" tIns="91425" anchor="t" anchorCtr="0">
            <a:noAutofit/>
          </a:bodyPr>
          <a:lstStyle/>
          <a:p>
            <a:pPr>
              <a:buNone/>
            </a:pPr>
            <a:r>
              <a:rPr b="1" sz="3000" lang="en">
                <a:solidFill>
                  <a:srgbClr val="FF0000"/>
                </a:solidFill>
              </a:rPr>
              <a:t>Most likely problem:  POWER</a:t>
            </a:r>
          </a:p>
        </p:txBody>
      </p:sp>
      <p:sp>
        <p:nvSpPr>
          <p:cNvPr id="101" name="Shape 101"/>
          <p:cNvSpPr txBox="1"/>
          <p:nvPr/>
        </p:nvSpPr>
        <p:spPr>
          <a:xfrm>
            <a:off y="4704825" x="1486525"/>
            <a:ext cy="291299" cx="4957800"/>
          </a:xfrm>
          <a:prstGeom prst="rect">
            <a:avLst/>
          </a:prstGeom>
          <a:noFill/>
        </p:spPr>
        <p:txBody>
          <a:bodyPr bIns="91425" rIns="91425" lIns="91425" tIns="91425" anchor="t" anchorCtr="0">
            <a:noAutofit/>
          </a:bodyPr>
          <a:lstStyle/>
          <a:p>
            <a:pPr rtl="0" lvl="0">
              <a:buNone/>
            </a:pPr>
            <a:r>
              <a:rPr lang="en"/>
              <a:t>Solution: </a:t>
            </a:r>
          </a:p>
          <a:p>
            <a:pPr rtl="0" lvl="0">
              <a:buNone/>
            </a:pPr>
            <a:r>
              <a:rPr lang="en"/>
              <a:t>1. Better power adapter</a:t>
            </a:r>
          </a:p>
          <a:p>
            <a:pPr>
              <a:buNone/>
            </a:pPr>
            <a:r>
              <a:rPr lang="en"/>
              <a:t>2. Powered USB hub</a:t>
            </a:r>
          </a:p>
        </p:txBody>
      </p:sp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ajorFont>
      <a:min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Arial" script="Arab"/>
        <a:font typeface="Arial" script="Hebr"/>
        <a:font typeface="Cordia New" script="Thai"/>
        <a:font typeface="Nyala" script="Ethi"/>
        <a:font typeface="Vrinda" script="Beng"/>
        <a:font typeface="Shruti" script="Gujr"/>
        <a:font typeface="DaunPenh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Arial" script="Viet"/>
        <a:font typeface="Microsoft Uighur" script="Uigh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algn="ctr" cap="flat" cmpd="sng">
          <a:solidFill>
            <a:schemeClr val="phClr">
              <a:shade val="95000"/>
              <a:satMod val="105000"/>
            </a:schemeClr>
          </a:solidFill>
          <a:prstDash val="solid"/>
        </a:ln>
        <a:ln w="25400" algn="ctr" cap="flat" cmpd="sng">
          <a:solidFill>
            <a:schemeClr val="phClr"/>
          </a:solidFill>
          <a:prstDash val="solid"/>
        </a:ln>
        <a:ln w="38100" algn="ctr" cap="flat" cmpd="sng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blurRad="40000" dist="2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  <a:scene3d>
            <a:camera prst="orthographicFront">
              <a:rot rev="0" lon="0" lat="0"/>
            </a:camera>
            <a:lightRig dir="t" rig="threePt">
              <a:rot rev="1200000" lon="0" lat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t="-80000" b="180000" r="50000" l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t="50000" b="50000" r="50000" l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ajorFont>
      <a:min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Arial" script="Arab"/>
        <a:font typeface="Arial" script="Hebr"/>
        <a:font typeface="Cordia New" script="Thai"/>
        <a:font typeface="Nyala" script="Ethi"/>
        <a:font typeface="Vrinda" script="Beng"/>
        <a:font typeface="Shruti" script="Gujr"/>
        <a:font typeface="DaunPenh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Arial" script="Viet"/>
        <a:font typeface="Microsoft Uighur" script="Uigh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algn="ctr" cap="flat" cmpd="sng">
          <a:solidFill>
            <a:schemeClr val="phClr">
              <a:shade val="95000"/>
              <a:satMod val="105000"/>
            </a:schemeClr>
          </a:solidFill>
          <a:prstDash val="solid"/>
        </a:ln>
        <a:ln w="25400" algn="ctr" cap="flat" cmpd="sng">
          <a:solidFill>
            <a:schemeClr val="phClr"/>
          </a:solidFill>
          <a:prstDash val="solid"/>
        </a:ln>
        <a:ln w="38100" algn="ctr" cap="flat" cmpd="sng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blurRad="40000" dist="2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  <a:scene3d>
            <a:camera prst="orthographicFront">
              <a:rot rev="0" lon="0" lat="0"/>
            </a:camera>
            <a:lightRig dir="t" rig="threePt">
              <a:rot rev="1200000" lon="0" lat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t="-80000" b="180000" r="50000" l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t="50000" b="50000" r="50000" l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xmlns:r="http://schemas.openxmlformats.org/officeDocument/2006/relationships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ajorFont>
      <a:min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Arial" script="Arab"/>
        <a:font typeface="Arial" script="Hebr"/>
        <a:font typeface="Cordia New" script="Thai"/>
        <a:font typeface="Nyala" script="Ethi"/>
        <a:font typeface="Vrinda" script="Beng"/>
        <a:font typeface="Shruti" script="Gujr"/>
        <a:font typeface="DaunPenh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Arial" script="Viet"/>
        <a:font typeface="Microsoft Uighur" script="Uigh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algn="ctr" cap="flat" cmpd="sng">
          <a:solidFill>
            <a:schemeClr val="phClr">
              <a:shade val="95000"/>
              <a:satMod val="105000"/>
            </a:schemeClr>
          </a:solidFill>
          <a:prstDash val="solid"/>
        </a:ln>
        <a:ln w="25400" algn="ctr" cap="flat" cmpd="sng">
          <a:solidFill>
            <a:schemeClr val="phClr"/>
          </a:solidFill>
          <a:prstDash val="solid"/>
        </a:ln>
        <a:ln w="38100" algn="ctr" cap="flat" cmpd="sng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blurRad="40000" dist="2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  <a:scene3d>
            <a:camera prst="orthographicFront">
              <a:rot rev="0" lon="0" lat="0"/>
            </a:camera>
            <a:lightRig dir="t" rig="threePt">
              <a:rot rev="1200000" lon="0" lat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t="-80000" b="180000" r="50000" l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t="50000" b="50000" r="50000" l="50000"/>
          </a:path>
        </a:gradFill>
      </a:bgFillStyleLst>
    </a:fmtScheme>
  </a:themeElements>
</a:theme>
</file>